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704" r:id="rId1"/>
    <p:sldMasterId id="2147483707" r:id="rId2"/>
    <p:sldMasterId id="2147483726" r:id="rId3"/>
  </p:sldMasterIdLst>
  <p:notesMasterIdLst>
    <p:notesMasterId r:id="rId58"/>
  </p:notesMasterIdLst>
  <p:handoutMasterIdLst>
    <p:handoutMasterId r:id="rId59"/>
  </p:handoutMasterIdLst>
  <p:sldIdLst>
    <p:sldId id="294" r:id="rId4"/>
    <p:sldId id="257" r:id="rId5"/>
    <p:sldId id="300" r:id="rId6"/>
    <p:sldId id="265" r:id="rId7"/>
    <p:sldId id="258" r:id="rId8"/>
    <p:sldId id="327" r:id="rId9"/>
    <p:sldId id="331" r:id="rId10"/>
    <p:sldId id="329" r:id="rId11"/>
    <p:sldId id="424" r:id="rId12"/>
    <p:sldId id="425" r:id="rId13"/>
    <p:sldId id="333" r:id="rId14"/>
    <p:sldId id="334" r:id="rId15"/>
    <p:sldId id="311" r:id="rId16"/>
    <p:sldId id="315" r:id="rId17"/>
    <p:sldId id="335" r:id="rId18"/>
    <p:sldId id="326" r:id="rId19"/>
    <p:sldId id="259" r:id="rId20"/>
    <p:sldId id="260" r:id="rId21"/>
    <p:sldId id="261" r:id="rId22"/>
    <p:sldId id="262" r:id="rId23"/>
    <p:sldId id="295" r:id="rId24"/>
    <p:sldId id="296" r:id="rId25"/>
    <p:sldId id="297" r:id="rId26"/>
    <p:sldId id="298" r:id="rId27"/>
    <p:sldId id="299" r:id="rId28"/>
    <p:sldId id="266" r:id="rId29"/>
    <p:sldId id="321" r:id="rId30"/>
    <p:sldId id="322" r:id="rId31"/>
    <p:sldId id="323" r:id="rId32"/>
    <p:sldId id="324" r:id="rId33"/>
    <p:sldId id="325" r:id="rId34"/>
    <p:sldId id="273" r:id="rId35"/>
    <p:sldId id="274" r:id="rId36"/>
    <p:sldId id="275" r:id="rId37"/>
    <p:sldId id="277" r:id="rId38"/>
    <p:sldId id="278" r:id="rId39"/>
    <p:sldId id="292" r:id="rId40"/>
    <p:sldId id="302" r:id="rId41"/>
    <p:sldId id="426" r:id="rId42"/>
    <p:sldId id="305" r:id="rId43"/>
    <p:sldId id="267" r:id="rId44"/>
    <p:sldId id="268" r:id="rId45"/>
    <p:sldId id="269" r:id="rId46"/>
    <p:sldId id="270" r:id="rId47"/>
    <p:sldId id="271" r:id="rId48"/>
    <p:sldId id="272" r:id="rId49"/>
    <p:sldId id="306" r:id="rId50"/>
    <p:sldId id="284" r:id="rId51"/>
    <p:sldId id="303" r:id="rId52"/>
    <p:sldId id="318" r:id="rId53"/>
    <p:sldId id="319" r:id="rId54"/>
    <p:sldId id="320" r:id="rId55"/>
    <p:sldId id="316" r:id="rId56"/>
    <p:sldId id="293" r:id="rId57"/>
  </p:sldIdLst>
  <p:sldSz cx="12192000" cy="6858000"/>
  <p:notesSz cx="6858000" cy="9144000"/>
  <p:embeddedFontLst>
    <p:embeddedFont>
      <p:font typeface="Roboto" pitchFamily="2"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57BEB81-3D84-41E6-83CD-7F336A388CC0}">
  <a:tblStyle styleId="{457BEB81-3D84-41E6-83CD-7F336A388CC0}" styleName="Table_0">
    <a:wholeTbl>
      <a:tcTxStyle b="off" i="off">
        <a:font>
          <a:latin typeface="DINOT"/>
          <a:ea typeface="DINOT"/>
          <a:cs typeface="DINOT"/>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37"/>
    <p:restoredTop sz="97286"/>
  </p:normalViewPr>
  <p:slideViewPr>
    <p:cSldViewPr snapToGrid="0" snapToObjects="1">
      <p:cViewPr varScale="1">
        <p:scale>
          <a:sx n="110" d="100"/>
          <a:sy n="110" d="100"/>
        </p:scale>
        <p:origin x="176" y="632"/>
      </p:cViewPr>
      <p:guideLst/>
    </p:cSldViewPr>
  </p:slideViewPr>
  <p:notesTextViewPr>
    <p:cViewPr>
      <p:scale>
        <a:sx n="1" d="1"/>
        <a:sy n="1" d="1"/>
      </p:scale>
      <p:origin x="0" y="0"/>
    </p:cViewPr>
  </p:notesTextViewPr>
  <p:notesViewPr>
    <p:cSldViewPr snapToGrid="0" snapToObjects="1">
      <p:cViewPr varScale="1">
        <p:scale>
          <a:sx n="141" d="100"/>
          <a:sy n="141" d="100"/>
        </p:scale>
        <p:origin x="2216" y="1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font" Target="fonts/font4.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66"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font" Target="fonts/font2.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handoutMaster" Target="handoutMasters/handoutMaster1.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1.fntdata"/><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1D306D-B97C-9D4D-9914-99F97675363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59BA2DB-8148-8F47-B826-3750D62ABF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311E05-F466-6444-BD32-121CABFA0410}" type="datetimeFigureOut">
              <a:rPr lang="en-US" smtClean="0"/>
              <a:t>11/14/18</a:t>
            </a:fld>
            <a:endParaRPr lang="en-US"/>
          </a:p>
        </p:txBody>
      </p:sp>
      <p:sp>
        <p:nvSpPr>
          <p:cNvPr id="4" name="Footer Placeholder 3">
            <a:extLst>
              <a:ext uri="{FF2B5EF4-FFF2-40B4-BE49-F238E27FC236}">
                <a16:creationId xmlns:a16="http://schemas.microsoft.com/office/drawing/2014/main" id="{7D454496-C5AC-5F40-A144-9E2BAF0FEEE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8A16AB5-B63C-B545-BC96-BBD8C09B11B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7CAEC7-4264-E640-B6A4-97E93815FDFE}" type="slidenum">
              <a:rPr lang="en-US" smtClean="0"/>
              <a:t>‹#›</a:t>
            </a:fld>
            <a:endParaRPr lang="en-US"/>
          </a:p>
        </p:txBody>
      </p:sp>
    </p:spTree>
    <p:extLst>
      <p:ext uri="{BB962C8B-B14F-4D97-AF65-F5344CB8AC3E}">
        <p14:creationId xmlns:p14="http://schemas.microsoft.com/office/powerpoint/2010/main" val="1245600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5"/>
        <p:cNvGrpSpPr/>
        <p:nvPr/>
      </p:nvGrpSpPr>
      <p:grpSpPr>
        <a:xfrm>
          <a:off x="0" y="0"/>
          <a:ext cx="0" cy="0"/>
          <a:chOff x="0" y="0"/>
          <a:chExt cx="0" cy="0"/>
        </a:xfrm>
      </p:grpSpPr>
      <p:sp>
        <p:nvSpPr>
          <p:cNvPr id="1406" name="Google Shape;140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9347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0"/>
        <p:cNvGrpSpPr/>
        <p:nvPr/>
      </p:nvGrpSpPr>
      <p:grpSpPr>
        <a:xfrm>
          <a:off x="0" y="0"/>
          <a:ext cx="0" cy="0"/>
          <a:chOff x="0" y="0"/>
          <a:chExt cx="0" cy="0"/>
        </a:xfrm>
      </p:grpSpPr>
      <p:sp>
        <p:nvSpPr>
          <p:cNvPr id="17761" name="Google Shape;17761;g3b76311eb6_5_34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62" name="Google Shape;17762;g3b76311eb6_5_347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High Availability – Ensure application availability during many types of failures</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Disaster Recovery – Address the RTO and RPO goals for business continuity</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Maintenance – Perform upgrades and other maintenance operations with no application downtime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Secondaries can be used for a variety of applications – failover, hot backup, rolling upgrades, data locality and privacy and workload isolation</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1" i="1" u="none" strike="noStrike" cap="none">
              <a:solidFill>
                <a:schemeClr val="dk1"/>
              </a:solidFill>
              <a:latin typeface="Calibri"/>
              <a:ea typeface="Calibri"/>
              <a:cs typeface="Calibri"/>
              <a:sym typeface="Calibri"/>
            </a:endParaRPr>
          </a:p>
        </p:txBody>
      </p:sp>
      <p:sp>
        <p:nvSpPr>
          <p:cNvPr id="17763" name="Google Shape;17763;g3b76311eb6_5_3476:notes"/>
          <p:cNvSpPr txBox="1">
            <a:spLocks noGrp="1"/>
          </p:cNvSpPr>
          <p:nvPr>
            <p:ph type="sldNum" idx="12"/>
          </p:nvPr>
        </p:nvSpPr>
        <p:spPr>
          <a:xfrm>
            <a:off x="3884612"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500"/>
              <a:buFont typeface="Arial"/>
              <a:buNone/>
            </a:pPr>
            <a:fld id="{00000000-1234-1234-1234-123412341234}" type="slidenum">
              <a:rPr lang="en-US" sz="1500" b="0" i="0" u="none" strike="noStrike" cap="none">
                <a:solidFill>
                  <a:srgbClr val="000000"/>
                </a:solidFill>
                <a:latin typeface="Arial"/>
                <a:ea typeface="Arial"/>
                <a:cs typeface="Arial"/>
                <a:sym typeface="Arial"/>
              </a:rPr>
              <a:t>12</a:t>
            </a:fld>
            <a:endParaRPr sz="15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37191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81"/>
        <p:cNvGrpSpPr/>
        <p:nvPr/>
      </p:nvGrpSpPr>
      <p:grpSpPr>
        <a:xfrm>
          <a:off x="0" y="0"/>
          <a:ext cx="0" cy="0"/>
          <a:chOff x="0" y="0"/>
          <a:chExt cx="0" cy="0"/>
        </a:xfrm>
      </p:grpSpPr>
      <p:sp>
        <p:nvSpPr>
          <p:cNvPr id="17982" name="Google Shape;17982;g3b76311eb6_5_36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7983" name="Google Shape;17983;g3b76311eb6_5_3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58940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09"/>
        <p:cNvGrpSpPr/>
        <p:nvPr/>
      </p:nvGrpSpPr>
      <p:grpSpPr>
        <a:xfrm>
          <a:off x="0" y="0"/>
          <a:ext cx="0" cy="0"/>
          <a:chOff x="0" y="0"/>
          <a:chExt cx="0" cy="0"/>
        </a:xfrm>
      </p:grpSpPr>
      <p:sp>
        <p:nvSpPr>
          <p:cNvPr id="18110" name="Google Shape;18110;g3b76311eb6_5_37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11" name="Google Shape;18111;g3b76311eb6_5_37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1100" b="0" i="0" u="none" strike="noStrike" cap="none">
                <a:solidFill>
                  <a:srgbClr val="000000"/>
                </a:solidFill>
                <a:latin typeface="Arial"/>
                <a:ea typeface="Arial"/>
                <a:cs typeface="Arial"/>
                <a:sym typeface="Arial"/>
              </a:rPr>
              <a:t>The same level of isolation can be achieved with different application workloads.</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en-US" sz="1100" b="0" i="0" u="none" strike="noStrike" cap="none">
                <a:solidFill>
                  <a:srgbClr val="000000"/>
                </a:solidFill>
                <a:latin typeface="Arial"/>
                <a:ea typeface="Arial"/>
                <a:cs typeface="Arial"/>
                <a:sym typeface="Arial"/>
              </a:rPr>
              <a:t>E.g. Analytics don’t need user interaction - they can run slowly overnight.</a:t>
            </a:r>
            <a:endParaRPr sz="11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1100" b="0" i="0" u="none" strike="noStrike" cap="none">
                <a:solidFill>
                  <a:schemeClr val="dk1"/>
                </a:solidFill>
                <a:latin typeface="Calibri"/>
                <a:ea typeface="Calibri"/>
                <a:cs typeface="Calibri"/>
                <a:sym typeface="Calibri"/>
              </a:rPr>
              <a:t>MongoDB leverages Replica Sets - copies of the database distributed across racks, datacenters or regions.  Applications can be directed to these copies to execute their workloads.  The act of creating an entire copy and dedicating that copy to isolated workloads enables flexibility, reduces complexity and adds value to the data.</a:t>
            </a:r>
            <a:endParaRPr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48523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30"/>
        <p:cNvGrpSpPr/>
        <p:nvPr/>
      </p:nvGrpSpPr>
      <p:grpSpPr>
        <a:xfrm>
          <a:off x="0" y="0"/>
          <a:ext cx="0" cy="0"/>
          <a:chOff x="0" y="0"/>
          <a:chExt cx="0" cy="0"/>
        </a:xfrm>
      </p:grpSpPr>
      <p:sp>
        <p:nvSpPr>
          <p:cNvPr id="18231" name="Google Shape;18231;g3b76311eb6_5_39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32" name="Google Shape;18232;g3b76311eb6_5_39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37174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97" name="Google Shape;39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05552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44" name="Google Shape;24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51" name="Google Shape;25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AND…. of course MongoDB!</a:t>
            </a:r>
            <a:endParaRPr sz="1200" b="0" i="0" u="none" strike="noStrike" cap="none" dirty="0">
              <a:solidFill>
                <a:schemeClr val="dk1"/>
              </a:solidFill>
              <a:latin typeface="Calibri"/>
              <a:ea typeface="Calibri"/>
              <a:cs typeface="Calibri"/>
              <a:sym typeface="Calibri"/>
            </a:endParaRPr>
          </a:p>
        </p:txBody>
      </p:sp>
      <p:sp>
        <p:nvSpPr>
          <p:cNvPr id="258" name="Google Shape;25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AND…. of course MongoDB!</a:t>
            </a:r>
            <a:endParaRPr sz="1200" b="0" i="0" u="none" strike="noStrike" cap="none">
              <a:solidFill>
                <a:schemeClr val="dk1"/>
              </a:solidFill>
              <a:latin typeface="Calibri"/>
              <a:ea typeface="Calibri"/>
              <a:cs typeface="Calibri"/>
              <a:sym typeface="Calibri"/>
            </a:endParaRPr>
          </a:p>
        </p:txBody>
      </p:sp>
      <p:sp>
        <p:nvSpPr>
          <p:cNvPr id="266" name="Google Shape;26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46aa7ec491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 name="Google Shape;703;g46aa7ec491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9139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26" name="Google Shape;22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46aa7ec491_0_2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 name="Google Shape;709;g46aa7ec491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1631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46aa7ec491_0_2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 name="Google Shape;715;g46aa7ec491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3921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46aa7ec491_0_2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1" name="Google Shape;721;g46aa7ec491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76037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46aa7ec491_0_2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46aa7ec491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7552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Yaml files to install Operator</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Helm Chart</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Sample deployment yaml's</a:t>
            </a:r>
            <a:endParaRPr sz="1200" b="0" i="0" u="none" strike="noStrike" cap="none">
              <a:solidFill>
                <a:schemeClr val="dk1"/>
              </a:solidFill>
              <a:latin typeface="Calibri"/>
              <a:ea typeface="Calibri"/>
              <a:cs typeface="Calibri"/>
              <a:sym typeface="Calibri"/>
            </a:endParaRPr>
          </a:p>
        </p:txBody>
      </p:sp>
      <p:sp>
        <p:nvSpPr>
          <p:cNvPr id="402" name="Google Shape;40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11" name="Google Shape;41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316659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16" name="Google Shape;41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082637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423" name="Google Shape;42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49826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30" name="Google Shape;43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708668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42" name="Google Shape;44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98005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40f547951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2" name="Google Shape;472;g40f5479510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100" b="0" i="0" u="none" strike="noStrike" cap="none" dirty="0">
                <a:solidFill>
                  <a:schemeClr val="dk1"/>
                </a:solidFill>
                <a:latin typeface="Calibri"/>
                <a:ea typeface="Calibri"/>
                <a:cs typeface="Calibri"/>
                <a:sym typeface="Calibri"/>
              </a:rPr>
              <a:t>Common trends with our enterprise customers </a:t>
            </a:r>
          </a:p>
          <a:p>
            <a:pPr marL="0" marR="0" lvl="0" indent="0" algn="l" rtl="0">
              <a:lnSpc>
                <a:spcPct val="100000"/>
              </a:lnSpc>
              <a:spcBef>
                <a:spcPts val="0"/>
              </a:spcBef>
              <a:spcAft>
                <a:spcPts val="0"/>
              </a:spcAft>
              <a:buClr>
                <a:srgbClr val="000000"/>
              </a:buClr>
              <a:buSzPts val="1400"/>
              <a:buFont typeface="Arial"/>
              <a:buNone/>
            </a:pPr>
            <a:r>
              <a:rPr lang="en-US" sz="1100" b="0" i="0" u="none" strike="noStrike" cap="none" dirty="0">
                <a:solidFill>
                  <a:schemeClr val="dk1"/>
                </a:solidFill>
                <a:latin typeface="Calibri"/>
                <a:ea typeface="Calibri"/>
                <a:cs typeface="Calibri"/>
                <a:sym typeface="Calibri"/>
              </a:rPr>
              <a:t>moving toward PaaS solutions</a:t>
            </a:r>
          </a:p>
          <a:p>
            <a:pPr marL="0" marR="0" lvl="0" indent="0" algn="l" rtl="0">
              <a:lnSpc>
                <a:spcPct val="100000"/>
              </a:lnSpc>
              <a:spcBef>
                <a:spcPts val="0"/>
              </a:spcBef>
              <a:spcAft>
                <a:spcPts val="0"/>
              </a:spcAft>
              <a:buClr>
                <a:srgbClr val="000000"/>
              </a:buClr>
              <a:buSzPts val="1400"/>
              <a:buFont typeface="Arial"/>
              <a:buNone/>
            </a:pPr>
            <a:r>
              <a:rPr lang="en-US" sz="1100" b="0" i="0" u="none" strike="noStrike" cap="none" dirty="0">
                <a:solidFill>
                  <a:schemeClr val="dk1"/>
                </a:solidFill>
                <a:latin typeface="Calibri"/>
                <a:ea typeface="Calibri"/>
                <a:cs typeface="Calibri"/>
                <a:sym typeface="Calibri"/>
              </a:rPr>
              <a:t>tasked with building "cloud-enabled" applications </a:t>
            </a:r>
          </a:p>
          <a:p>
            <a:pPr marL="0" marR="0" lvl="0" indent="0" algn="l" rtl="0">
              <a:lnSpc>
                <a:spcPct val="100000"/>
              </a:lnSpc>
              <a:spcBef>
                <a:spcPts val="0"/>
              </a:spcBef>
              <a:spcAft>
                <a:spcPts val="0"/>
              </a:spcAft>
              <a:buClr>
                <a:srgbClr val="000000"/>
              </a:buClr>
              <a:buSzPts val="1400"/>
              <a:buFont typeface="Arial"/>
              <a:buNone/>
            </a:pPr>
            <a:r>
              <a:rPr lang="en-US" sz="1100" b="0" i="0" u="none" strike="noStrike" cap="none" dirty="0">
                <a:solidFill>
                  <a:schemeClr val="dk1"/>
                </a:solidFill>
                <a:latin typeface="Calibri"/>
                <a:ea typeface="Calibri"/>
                <a:cs typeface="Calibri"/>
                <a:sym typeface="Calibri"/>
              </a:rPr>
              <a:t>using various "orchestration" platforms</a:t>
            </a:r>
          </a:p>
          <a:p>
            <a:pPr marL="0" marR="0" lvl="0" indent="0" algn="l" rtl="0">
              <a:lnSpc>
                <a:spcPct val="100000"/>
              </a:lnSpc>
              <a:spcBef>
                <a:spcPts val="0"/>
              </a:spcBef>
              <a:spcAft>
                <a:spcPts val="0"/>
              </a:spcAft>
              <a:buClr>
                <a:srgbClr val="000000"/>
              </a:buClr>
              <a:buSzPts val="1400"/>
              <a:buFont typeface="Arial"/>
              <a:buNone/>
            </a:pPr>
            <a:r>
              <a:rPr lang="en-US" sz="1100" b="0" i="0" u="none" strike="noStrike" cap="none" dirty="0">
                <a:solidFill>
                  <a:schemeClr val="dk1"/>
                </a:solidFill>
                <a:latin typeface="Calibri"/>
                <a:ea typeface="Calibri"/>
                <a:cs typeface="Calibri"/>
                <a:sym typeface="Calibri"/>
              </a:rPr>
              <a:t>evolving legacy application to microservices</a:t>
            </a:r>
          </a:p>
          <a:p>
            <a:pPr marL="0" marR="0" lvl="0" indent="0" algn="l" rtl="0">
              <a:lnSpc>
                <a:spcPct val="100000"/>
              </a:lnSpc>
              <a:spcBef>
                <a:spcPts val="0"/>
              </a:spcBef>
              <a:spcAft>
                <a:spcPts val="0"/>
              </a:spcAft>
              <a:buClr>
                <a:srgbClr val="000000"/>
              </a:buClr>
              <a:buSzPts val="1400"/>
              <a:buFont typeface="Arial"/>
              <a:buNone/>
            </a:pPr>
            <a:r>
              <a:rPr lang="en-US" sz="1100" b="0" i="0" u="none" strike="noStrike" cap="none" dirty="0">
                <a:solidFill>
                  <a:schemeClr val="dk1"/>
                </a:solidFill>
                <a:latin typeface="Calibri"/>
                <a:ea typeface="Calibri"/>
                <a:cs typeface="Calibri"/>
                <a:sym typeface="Calibri"/>
              </a:rPr>
              <a:t>going 'serverless' </a:t>
            </a:r>
          </a:p>
          <a:p>
            <a:pPr marL="0" marR="0" lvl="0" indent="0" algn="l" rtl="0">
              <a:lnSpc>
                <a:spcPct val="100000"/>
              </a:lnSpc>
              <a:spcBef>
                <a:spcPts val="0"/>
              </a:spcBef>
              <a:spcAft>
                <a:spcPts val="0"/>
              </a:spcAft>
              <a:buClr>
                <a:srgbClr val="000000"/>
              </a:buClr>
              <a:buSzPts val="1400"/>
              <a:buFont typeface="Arial"/>
              <a:buNone/>
            </a:pPr>
            <a:r>
              <a:rPr lang="en-US" sz="1100" b="0" i="0" u="none" strike="noStrike" cap="none" dirty="0">
                <a:solidFill>
                  <a:schemeClr val="dk1"/>
                </a:solidFill>
                <a:latin typeface="Calibri"/>
                <a:ea typeface="Calibri"/>
                <a:cs typeface="Calibri"/>
                <a:sym typeface="Calibri"/>
              </a:rPr>
              <a:t>Kubernetes (cube - </a:t>
            </a:r>
            <a:r>
              <a:rPr lang="en-US" sz="1100" b="0" i="0" u="none" strike="noStrike" cap="none" dirty="0" err="1">
                <a:solidFill>
                  <a:schemeClr val="dk1"/>
                </a:solidFill>
                <a:latin typeface="Calibri"/>
                <a:ea typeface="Calibri"/>
                <a:cs typeface="Calibri"/>
                <a:sym typeface="Calibri"/>
              </a:rPr>
              <a:t>er</a:t>
            </a:r>
            <a:r>
              <a:rPr lang="en-US" sz="1100" b="0" i="0" u="none" strike="noStrike" cap="none" dirty="0">
                <a:solidFill>
                  <a:schemeClr val="dk1"/>
                </a:solidFill>
                <a:latin typeface="Calibri"/>
                <a:ea typeface="Calibri"/>
                <a:cs typeface="Calibri"/>
                <a:sym typeface="Calibri"/>
              </a:rPr>
              <a:t> - </a:t>
            </a:r>
            <a:r>
              <a:rPr lang="en-US" sz="1100" b="0" i="0" u="none" strike="noStrike" cap="none" dirty="0" err="1">
                <a:solidFill>
                  <a:schemeClr val="dk1"/>
                </a:solidFill>
                <a:latin typeface="Calibri"/>
                <a:ea typeface="Calibri"/>
                <a:cs typeface="Calibri"/>
                <a:sym typeface="Calibri"/>
              </a:rPr>
              <a:t>netties</a:t>
            </a:r>
            <a:r>
              <a:rPr lang="en-US" sz="1100" b="0" i="0" u="none" strike="noStrike" cap="none" dirty="0">
                <a:solidFill>
                  <a:schemeClr val="dk1"/>
                </a:solidFill>
                <a:latin typeface="Calibri"/>
                <a:ea typeface="Calibri"/>
                <a:cs typeface="Calibri"/>
                <a:sym typeface="Calibri"/>
              </a:rPr>
              <a:t>) - Open source platform for managing containerized workloads and services.</a:t>
            </a: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6261543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Note what k8s object are created. Service, StatefulSet, Pods = note external service not "right" yet!</a:t>
            </a:r>
            <a:endParaRPr sz="1200" b="0" i="0" u="none" strike="noStrike" cap="none">
              <a:solidFill>
                <a:schemeClr val="dk1"/>
              </a:solidFill>
              <a:latin typeface="Calibri"/>
              <a:ea typeface="Calibri"/>
              <a:cs typeface="Calibri"/>
              <a:sym typeface="Calibri"/>
            </a:endParaRPr>
          </a:p>
        </p:txBody>
      </p:sp>
      <p:sp>
        <p:nvSpPr>
          <p:cNvPr id="448" name="Google Shape;44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271730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MongoDB replication ensures your apps can always connect to their data service.</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Running MongoDB on Kubernetes ensures your replica set nodes automatically recover themselves.</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err="1">
                <a:solidFill>
                  <a:schemeClr val="dk1"/>
                </a:solidFill>
                <a:latin typeface="Calibri"/>
                <a:ea typeface="Calibri"/>
                <a:cs typeface="Calibri"/>
                <a:sym typeface="Calibri"/>
              </a:rPr>
              <a:t>StatefulSets</a:t>
            </a:r>
            <a:r>
              <a:rPr lang="en-US" sz="1200" b="0" i="0" u="none" strike="noStrike" cap="none" dirty="0">
                <a:solidFill>
                  <a:schemeClr val="dk1"/>
                </a:solidFill>
                <a:latin typeface="Calibri"/>
                <a:ea typeface="Calibri"/>
                <a:cs typeface="Calibri"/>
                <a:sym typeface="Calibri"/>
              </a:rPr>
              <a:t> guarantees same storage attached.</a:t>
            </a:r>
            <a:endParaRPr sz="1200" b="0" i="0" u="none" strike="noStrike" cap="none" dirty="0">
              <a:solidFill>
                <a:schemeClr val="dk1"/>
              </a:solidFill>
              <a:latin typeface="Calibri"/>
              <a:ea typeface="Calibri"/>
              <a:cs typeface="Calibri"/>
              <a:sym typeface="Calibri"/>
            </a:endParaRPr>
          </a:p>
        </p:txBody>
      </p:sp>
      <p:sp>
        <p:nvSpPr>
          <p:cNvPr id="453" name="Google Shape;45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8630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60" name="Google Shape;46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489370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72" name="Google Shape;47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857393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CPU, Memory, Storage/Storage Class/Node Affinity	</a:t>
            </a:r>
            <a:endParaRPr sz="1200" b="0" i="0" u="none" strike="noStrike" cap="none">
              <a:solidFill>
                <a:schemeClr val="dk1"/>
              </a:solidFill>
              <a:latin typeface="Calibri"/>
              <a:ea typeface="Calibri"/>
              <a:cs typeface="Calibri"/>
              <a:sym typeface="Calibri"/>
            </a:endParaRPr>
          </a:p>
        </p:txBody>
      </p:sp>
      <p:sp>
        <p:nvSpPr>
          <p:cNvPr id="478" name="Google Shape;47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193717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564" name="Google Shape;56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97" name="Google Shape;39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090607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90"/>
        <p:cNvGrpSpPr/>
        <p:nvPr/>
      </p:nvGrpSpPr>
      <p:grpSpPr>
        <a:xfrm>
          <a:off x="0" y="0"/>
          <a:ext cx="0" cy="0"/>
          <a:chOff x="0" y="0"/>
          <a:chExt cx="0" cy="0"/>
        </a:xfrm>
      </p:grpSpPr>
      <p:sp>
        <p:nvSpPr>
          <p:cNvPr id="18491" name="Google Shape;18491;g3d252b45d3_1_140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Self-service and elastic: </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Deploy in minutes</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Scale up/down without downtime</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Automated upgrades</a:t>
            </a:r>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Global and highly available: </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50 Regions worldwide</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Replica sets optimized for availability</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Cross-region replication</a:t>
            </a:r>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Secure by default:</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Network isolation and Peering</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Encryption in flight and at rest</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Role-based access control</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SOC 2 Type 1 / Privacy Shield</a:t>
            </a:r>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Comprehensive monitoring:</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Performance Advisor</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Dashboards w/ 100+ metrics</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Real Time Performance</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Customizable alerting</a:t>
            </a:r>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Managed backup:</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Point in Time Restore</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Queryable backups</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Consistent snapshots</a:t>
            </a:r>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Cloud agnostic: </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AWS, Azure, and GCP</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Easy migrations</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Consistent experience</a:t>
            </a:r>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8492" name="Google Shape;18492;g3d252b45d3_1_14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29667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8"/>
        <p:cNvGrpSpPr/>
        <p:nvPr/>
      </p:nvGrpSpPr>
      <p:grpSpPr>
        <a:xfrm>
          <a:off x="0" y="0"/>
          <a:ext cx="0" cy="0"/>
          <a:chOff x="0" y="0"/>
          <a:chExt cx="0" cy="0"/>
        </a:xfrm>
      </p:grpSpPr>
      <p:sp>
        <p:nvSpPr>
          <p:cNvPr id="10239" name="Google Shape;10239;g4656aed45d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40" name="Google Shape;10240;g4656aed45d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26090259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9"/>
        <p:cNvGrpSpPr/>
        <p:nvPr/>
      </p:nvGrpSpPr>
      <p:grpSpPr>
        <a:xfrm>
          <a:off x="0" y="0"/>
          <a:ext cx="0" cy="0"/>
          <a:chOff x="0" y="0"/>
          <a:chExt cx="0" cy="0"/>
        </a:xfrm>
      </p:grpSpPr>
      <p:sp>
        <p:nvSpPr>
          <p:cNvPr id="10250" name="Google Shape;10250;g465a791479_2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51" name="Google Shape;10251;g465a791479_2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871185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97" name="Google Shape;39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0"/>
        <p:cNvGrpSpPr/>
        <p:nvPr/>
      </p:nvGrpSpPr>
      <p:grpSpPr>
        <a:xfrm>
          <a:off x="0" y="0"/>
          <a:ext cx="0" cy="0"/>
          <a:chOff x="0" y="0"/>
          <a:chExt cx="0" cy="0"/>
        </a:xfrm>
      </p:grpSpPr>
      <p:sp>
        <p:nvSpPr>
          <p:cNvPr id="10261" name="Google Shape;10261;g465a791479_2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62" name="Google Shape;10262;g465a791479_21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14431351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71"/>
        <p:cNvGrpSpPr/>
        <p:nvPr/>
      </p:nvGrpSpPr>
      <p:grpSpPr>
        <a:xfrm>
          <a:off x="0" y="0"/>
          <a:ext cx="0" cy="0"/>
          <a:chOff x="0" y="0"/>
          <a:chExt cx="0" cy="0"/>
        </a:xfrm>
      </p:grpSpPr>
      <p:sp>
        <p:nvSpPr>
          <p:cNvPr id="10272" name="Google Shape;10272;g465a791479_2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73" name="Google Shape;10273;g465a791479_21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4282089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2"/>
        <p:cNvGrpSpPr/>
        <p:nvPr/>
      </p:nvGrpSpPr>
      <p:grpSpPr>
        <a:xfrm>
          <a:off x="0" y="0"/>
          <a:ext cx="0" cy="0"/>
          <a:chOff x="0" y="0"/>
          <a:chExt cx="0" cy="0"/>
        </a:xfrm>
      </p:grpSpPr>
      <p:sp>
        <p:nvSpPr>
          <p:cNvPr id="10283" name="Google Shape;10283;g465a791479_2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84" name="Google Shape;10284;g465a791479_21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23543218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3"/>
        <p:cNvGrpSpPr/>
        <p:nvPr/>
      </p:nvGrpSpPr>
      <p:grpSpPr>
        <a:xfrm>
          <a:off x="0" y="0"/>
          <a:ext cx="0" cy="0"/>
          <a:chOff x="0" y="0"/>
          <a:chExt cx="0" cy="0"/>
        </a:xfrm>
      </p:grpSpPr>
      <p:sp>
        <p:nvSpPr>
          <p:cNvPr id="10294" name="Google Shape;10294;g465a791479_2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95" name="Google Shape;10295;g465a791479_21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12483612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4"/>
        <p:cNvGrpSpPr/>
        <p:nvPr/>
      </p:nvGrpSpPr>
      <p:grpSpPr>
        <a:xfrm>
          <a:off x="0" y="0"/>
          <a:ext cx="0" cy="0"/>
          <a:chOff x="0" y="0"/>
          <a:chExt cx="0" cy="0"/>
        </a:xfrm>
      </p:grpSpPr>
      <p:sp>
        <p:nvSpPr>
          <p:cNvPr id="10305" name="Google Shape;10305;g465a791479_21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06" name="Google Shape;10306;g465a791479_21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36605976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2"/>
        <p:cNvGrpSpPr/>
        <p:nvPr/>
      </p:nvGrpSpPr>
      <p:grpSpPr>
        <a:xfrm>
          <a:off x="0" y="0"/>
          <a:ext cx="0" cy="0"/>
          <a:chOff x="0" y="0"/>
          <a:chExt cx="0" cy="0"/>
        </a:xfrm>
      </p:grpSpPr>
      <p:sp>
        <p:nvSpPr>
          <p:cNvPr id="10583" name="Google Shape;10583;g396a450ba4_3_2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84" name="Google Shape;10584;g396a450ba4_3_21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57395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Stay tuned for more work in this area - here's what we support right now - </a:t>
            </a:r>
            <a:endParaRPr sz="1200" b="0" i="0" u="none" strike="noStrike" cap="none" dirty="0">
              <a:solidFill>
                <a:schemeClr val="dk1"/>
              </a:solidFill>
              <a:latin typeface="Calibri"/>
              <a:ea typeface="Calibri"/>
              <a:cs typeface="Calibri"/>
              <a:sym typeface="Calibri"/>
            </a:endParaRPr>
          </a:p>
        </p:txBody>
      </p:sp>
      <p:sp>
        <p:nvSpPr>
          <p:cNvPr id="514" name="Google Shape;51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358507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97" name="Google Shape;39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988972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0"/>
        <p:cNvGrpSpPr/>
        <p:nvPr/>
      </p:nvGrpSpPr>
      <p:grpSpPr>
        <a:xfrm>
          <a:off x="0" y="0"/>
          <a:ext cx="0" cy="0"/>
          <a:chOff x="0" y="0"/>
          <a:chExt cx="0" cy="0"/>
        </a:xfrm>
      </p:grpSpPr>
      <p:sp>
        <p:nvSpPr>
          <p:cNvPr id="3051" name="Google Shape;3051;g3bf5d0ed2c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52" name="Google Shape;3052;g3bf5d0ed2c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a:t>These announcements enables developers to build out an IODP on MongoDB</a:t>
            </a: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602013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3"/>
        <p:cNvGrpSpPr/>
        <p:nvPr/>
      </p:nvGrpSpPr>
      <p:grpSpPr>
        <a:xfrm>
          <a:off x="0" y="0"/>
          <a:ext cx="0" cy="0"/>
          <a:chOff x="0" y="0"/>
          <a:chExt cx="0" cy="0"/>
        </a:xfrm>
      </p:grpSpPr>
      <p:sp>
        <p:nvSpPr>
          <p:cNvPr id="3084" name="Google Shape;3084;g3bf5d0ed2c_0_4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5" name="Google Shape;3085;g3bf5d0ed2c_0_4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100">
                <a:solidFill>
                  <a:schemeClr val="dk1"/>
                </a:solidFill>
              </a:rPr>
              <a:t>Stitch is MongoDB’s serverless platform, a service we host that lets developers build better apps faster, and at a lower cost.</a:t>
            </a:r>
            <a:endParaRPr sz="1100"/>
          </a:p>
        </p:txBody>
      </p:sp>
      <p:sp>
        <p:nvSpPr>
          <p:cNvPr id="3086" name="Google Shape;3086;g3bf5d0ed2c_0_4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6938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01"/>
        <p:cNvGrpSpPr/>
        <p:nvPr/>
      </p:nvGrpSpPr>
      <p:grpSpPr>
        <a:xfrm>
          <a:off x="0" y="0"/>
          <a:ext cx="0" cy="0"/>
          <a:chOff x="0" y="0"/>
          <a:chExt cx="0" cy="0"/>
        </a:xfrm>
      </p:grpSpPr>
      <p:sp>
        <p:nvSpPr>
          <p:cNvPr id="16902" name="Google Shape;16902;g3b76311eb6_5_26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03" name="Google Shape;16903;g3b76311eb6_5_26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231670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1"/>
        <p:cNvGrpSpPr/>
        <p:nvPr/>
      </p:nvGrpSpPr>
      <p:grpSpPr>
        <a:xfrm>
          <a:off x="0" y="0"/>
          <a:ext cx="0" cy="0"/>
          <a:chOff x="0" y="0"/>
          <a:chExt cx="0" cy="0"/>
        </a:xfrm>
      </p:grpSpPr>
      <p:sp>
        <p:nvSpPr>
          <p:cNvPr id="3092" name="Google Shape;3092;g3c025fb15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3" name="Google Shape;3093;g3c025fb158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solidFill>
                  <a:schemeClr val="dk1"/>
                </a:solidFill>
              </a:rPr>
              <a:t>Stitch is our serverless platform, we provide 4 services on top of this platform.</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100">
                <a:solidFill>
                  <a:schemeClr val="dk1"/>
                </a:solidFill>
              </a:rPr>
              <a:t>The first is Stitch QueryAnywhere. This brings MongoDB's rich query language safely to your frontend devices. It provides an intuitive SDK which gives the developer full access to your MongoDB database from mobile and IoT devices (rather than forcing you to run backend servers to proxy the requests to MongoDB). Authentication and sophisticated access rules let you control precisely what data your users and devices can access.</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100">
                <a:solidFill>
                  <a:schemeClr val="dk1"/>
                </a:solidFill>
              </a:rPr>
              <a:t>For example, you could allow a doctor to read medical records for just their patients; allow a nurse to check for allergies and record test results; allow an administrator to execute a real-time aggregations to find which doctors or services are keeping patients waiting longest.</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100">
                <a:solidFill>
                  <a:schemeClr val="dk1"/>
                </a:solidFill>
              </a:rPr>
              <a:t>The second service is Stitch Functions.</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100">
                <a:solidFill>
                  <a:schemeClr val="dk1"/>
                </a:solidFill>
              </a:rPr>
              <a:t>Stitch let you create secure APIs or integrate with microservices and server-side logic. The same SDK that accesses your database, also connects you with popular cloud services, enriching your apps with a single line of code. Your custom, hosted JavaScript functions bring everything together.</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100">
                <a:solidFill>
                  <a:schemeClr val="dk1"/>
                </a:solidFill>
              </a:rPr>
              <a:t>For example, you can call a single line of code from the client application to submit an expense claim to the database, and send a text notification to the approver.</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100" b="1">
                <a:solidFill>
                  <a:schemeClr val="dk1"/>
                </a:solidFill>
              </a:rPr>
              <a:t>Stitch Triggers (Coming Soon)</a:t>
            </a:r>
            <a:r>
              <a:rPr lang="en-US" sz="1100">
                <a:solidFill>
                  <a:schemeClr val="dk1"/>
                </a:solidFill>
              </a:rPr>
              <a:t> provide real-time notifications to let your application functions react in response to database changes, as they happen.</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100">
                <a:solidFill>
                  <a:schemeClr val="dk1"/>
                </a:solidFill>
              </a:rPr>
              <a:t>Stitch Triggers are built on top of change streams – making changes much simpler for the application to work with.</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100">
                <a:solidFill>
                  <a:schemeClr val="dk1"/>
                </a:solidFill>
              </a:rPr>
              <a:t>For example, send an email to a customer when their account balance falls below a threshold.</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100" b="1">
                <a:solidFill>
                  <a:schemeClr val="dk1"/>
                </a:solidFill>
              </a:rPr>
              <a:t>Stitch Mobile Sync (coming soon</a:t>
            </a:r>
            <a:r>
              <a:rPr lang="en-US" sz="1100">
                <a:solidFill>
                  <a:schemeClr val="dk1"/>
                </a:solidFill>
              </a:rPr>
              <a:t>) automatically synchronizes data between documents held locally in MongoDB Mobile and your backend database.</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0"/>
              </a:spcBef>
              <a:spcAft>
                <a:spcPts val="0"/>
              </a:spcAft>
              <a:buSzPts val="1100"/>
              <a:buNone/>
            </a:pPr>
            <a:r>
              <a:rPr lang="en-US" sz="1100">
                <a:solidFill>
                  <a:schemeClr val="dk1"/>
                </a:solidFill>
              </a:rPr>
              <a:t>For example, push gate changes to a mobile airline app, as they happen. Copy offline meal preferences to the backend when back online.</a:t>
            </a:r>
            <a:endParaRPr sz="1100"/>
          </a:p>
        </p:txBody>
      </p:sp>
      <p:sp>
        <p:nvSpPr>
          <p:cNvPr id="3094" name="Google Shape;3094;g3c025fb158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104331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6"/>
        <p:cNvGrpSpPr/>
        <p:nvPr/>
      </p:nvGrpSpPr>
      <p:grpSpPr>
        <a:xfrm>
          <a:off x="0" y="0"/>
          <a:ext cx="0" cy="0"/>
          <a:chOff x="0" y="0"/>
          <a:chExt cx="0" cy="0"/>
        </a:xfrm>
      </p:grpSpPr>
      <p:sp>
        <p:nvSpPr>
          <p:cNvPr id="3187" name="Google Shape;3187;g3d0e3c3bb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8" name="Google Shape;3188;g3d0e3c3bb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MongoDB Mobile is a major addition for MongoDB – allowing applications to store and access data in a MongoDB database running inside their IoT or mobile device. This isn’t some feature-constrained version of MongoDB either – you get the same query language, indexes, and aggregations as when you use MongoDB with WiredTiger.</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MongoDB Mobile provides the power and flexibility of MongoDB in a compact form that is power and performance aware with a low disk and memory footprint. It supports 64 bit iOS and Android operating systems and is easily embedded into mobile and IoT devices for fast and reliable local storage of JSON documents. With secondary indexing, access to the full MongoDB query language and aggregations, users can query data any way they want. With local reads and writes, MongoDB Mobile lets you build the fastest, most reactive apps. Stitch Mobile Sync (coming soon) will automatically synchronize data changes between data held locally and your backend database, helping resolve  any conflicts – even after the device has been offline.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24328084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570" name="Google Shape;57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06"/>
        <p:cNvGrpSpPr/>
        <p:nvPr/>
      </p:nvGrpSpPr>
      <p:grpSpPr>
        <a:xfrm>
          <a:off x="0" y="0"/>
          <a:ext cx="0" cy="0"/>
          <a:chOff x="0" y="0"/>
          <a:chExt cx="0" cy="0"/>
        </a:xfrm>
      </p:grpSpPr>
      <p:sp>
        <p:nvSpPr>
          <p:cNvPr id="16907" name="Google Shape;16907;g3b76311eb6_5_27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6908" name="Google Shape;16908;g3b76311eb6_5_27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63736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52"/>
        <p:cNvGrpSpPr/>
        <p:nvPr/>
      </p:nvGrpSpPr>
      <p:grpSpPr>
        <a:xfrm>
          <a:off x="0" y="0"/>
          <a:ext cx="0" cy="0"/>
          <a:chOff x="0" y="0"/>
          <a:chExt cx="0" cy="0"/>
        </a:xfrm>
      </p:grpSpPr>
      <p:sp>
        <p:nvSpPr>
          <p:cNvPr id="17053" name="Google Shape;17053;g3b76311eb6_5_28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7054" name="Google Shape;17054;g3b76311eb6_5_28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58919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55"/>
        <p:cNvGrpSpPr/>
        <p:nvPr/>
      </p:nvGrpSpPr>
      <p:grpSpPr>
        <a:xfrm>
          <a:off x="0" y="0"/>
          <a:ext cx="0" cy="0"/>
          <a:chOff x="0" y="0"/>
          <a:chExt cx="0" cy="0"/>
        </a:xfrm>
      </p:grpSpPr>
      <p:sp>
        <p:nvSpPr>
          <p:cNvPr id="16956" name="Google Shape;16956;g3b76311eb6_5_27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57" name="Google Shape;16957;g3b76311eb6_5_27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Developer productivity, driving business productivity</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0192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43"/>
        <p:cNvGrpSpPr/>
        <p:nvPr/>
      </p:nvGrpSpPr>
      <p:grpSpPr>
        <a:xfrm>
          <a:off x="0" y="0"/>
          <a:ext cx="0" cy="0"/>
          <a:chOff x="0" y="0"/>
          <a:chExt cx="0" cy="0"/>
        </a:xfrm>
      </p:grpSpPr>
      <p:sp>
        <p:nvSpPr>
          <p:cNvPr id="17644" name="Google Shape;17644;g3b9051d093_12_5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45" name="Google Shape;17645;g3b9051d093_12_52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21609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1.jp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1.jpg"/></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peaker screen">
  <p:cSld name="1_Speaker screen">
    <p:spTree>
      <p:nvGrpSpPr>
        <p:cNvPr id="1" name="Shape 18"/>
        <p:cNvGrpSpPr/>
        <p:nvPr/>
      </p:nvGrpSpPr>
      <p:grpSpPr>
        <a:xfrm>
          <a:off x="0" y="0"/>
          <a:ext cx="0" cy="0"/>
          <a:chOff x="0" y="0"/>
          <a:chExt cx="0" cy="0"/>
        </a:xfrm>
      </p:grpSpPr>
      <p:sp>
        <p:nvSpPr>
          <p:cNvPr id="19" name="Google Shape;19;p3"/>
          <p:cNvSpPr>
            <a:spLocks noGrp="1"/>
          </p:cNvSpPr>
          <p:nvPr>
            <p:ph type="pic" idx="2"/>
          </p:nvPr>
        </p:nvSpPr>
        <p:spPr>
          <a:xfrm>
            <a:off x="8851393" y="3815266"/>
            <a:ext cx="3095700" cy="2900100"/>
          </a:xfrm>
          <a:prstGeom prst="chord">
            <a:avLst>
              <a:gd name="adj1" fmla="val 8435205"/>
              <a:gd name="adj2" fmla="val 2374324"/>
            </a:avLst>
          </a:prstGeom>
          <a:solidFill>
            <a:schemeClr val="accent5"/>
          </a:solidFill>
          <a:ln>
            <a:noFill/>
          </a:ln>
        </p:spPr>
        <p:txBody>
          <a:bodyPr spcFirstLastPara="1" wrap="square" lIns="228600" tIns="0" rIns="91425" bIns="45700" anchor="ctr" anchorCtr="0"/>
          <a:lstStyle>
            <a:lvl1pPr marR="0" lvl="0" algn="ctr" rtl="0">
              <a:lnSpc>
                <a:spcPct val="100000"/>
              </a:lnSpc>
              <a:spcBef>
                <a:spcPts val="1000"/>
              </a:spcBef>
              <a:spcAft>
                <a:spcPts val="0"/>
              </a:spcAft>
              <a:buClr>
                <a:srgbClr val="052035"/>
              </a:buClr>
              <a:buSzPts val="1400"/>
              <a:buFont typeface="Arial"/>
              <a:buNone/>
              <a:defRPr sz="1400" b="0" i="0" u="none" strike="noStrike" cap="none">
                <a:solidFill>
                  <a:srgbClr val="052035"/>
                </a:solidFill>
                <a:latin typeface="Arial"/>
                <a:ea typeface="Arial"/>
                <a:cs typeface="Arial"/>
                <a:sym typeface="Arial"/>
              </a:defRPr>
            </a:lvl1pPr>
            <a:lvl2pPr marR="0" lvl="1" algn="l" rtl="0">
              <a:lnSpc>
                <a:spcPct val="100000"/>
              </a:lnSpc>
              <a:spcBef>
                <a:spcPts val="300"/>
              </a:spcBef>
              <a:spcAft>
                <a:spcPts val="0"/>
              </a:spcAft>
              <a:buClr>
                <a:srgbClr val="052035"/>
              </a:buClr>
              <a:buSzPts val="1400"/>
              <a:buFont typeface="Arial"/>
              <a:buChar char="•"/>
              <a:defRPr sz="1400" b="0" i="0" u="none" strike="noStrike" cap="none">
                <a:solidFill>
                  <a:srgbClr val="052035"/>
                </a:solidFill>
                <a:latin typeface="Arial"/>
                <a:ea typeface="Arial"/>
                <a:cs typeface="Arial"/>
                <a:sym typeface="Arial"/>
              </a:defRPr>
            </a:lvl2pPr>
            <a:lvl3pPr marR="0" lvl="2" algn="l" rtl="0">
              <a:lnSpc>
                <a:spcPct val="100000"/>
              </a:lnSpc>
              <a:spcBef>
                <a:spcPts val="500"/>
              </a:spcBef>
              <a:spcAft>
                <a:spcPts val="0"/>
              </a:spcAft>
              <a:buClr>
                <a:srgbClr val="052035"/>
              </a:buClr>
              <a:buSzPts val="1400"/>
              <a:buFont typeface="Arial"/>
              <a:buChar char="•"/>
              <a:defRPr sz="1400" b="0" i="0" u="none" strike="noStrike" cap="none">
                <a:solidFill>
                  <a:srgbClr val="052035"/>
                </a:solidFill>
                <a:latin typeface="Arial"/>
                <a:ea typeface="Arial"/>
                <a:cs typeface="Arial"/>
                <a:sym typeface="Arial"/>
              </a:defRPr>
            </a:lvl3pPr>
            <a:lvl4pPr marR="0" lvl="3" algn="l" rtl="0">
              <a:lnSpc>
                <a:spcPct val="100000"/>
              </a:lnSpc>
              <a:spcBef>
                <a:spcPts val="500"/>
              </a:spcBef>
              <a:spcAft>
                <a:spcPts val="0"/>
              </a:spcAft>
              <a:buClr>
                <a:srgbClr val="052035"/>
              </a:buClr>
              <a:buSzPts val="1400"/>
              <a:buFont typeface="Arial"/>
              <a:buChar char="•"/>
              <a:defRPr sz="1400" b="0" i="0" u="none" strike="noStrike" cap="none">
                <a:solidFill>
                  <a:srgbClr val="052035"/>
                </a:solidFill>
                <a:latin typeface="Arial"/>
                <a:ea typeface="Arial"/>
                <a:cs typeface="Arial"/>
                <a:sym typeface="Arial"/>
              </a:defRPr>
            </a:lvl4pPr>
            <a:lvl5pPr marR="0" lvl="4" algn="l" rtl="0">
              <a:lnSpc>
                <a:spcPct val="100000"/>
              </a:lnSpc>
              <a:spcBef>
                <a:spcPts val="500"/>
              </a:spcBef>
              <a:spcAft>
                <a:spcPts val="0"/>
              </a:spcAft>
              <a:buClr>
                <a:srgbClr val="052035"/>
              </a:buClr>
              <a:buSzPts val="1400"/>
              <a:buFont typeface="Arial"/>
              <a:buNone/>
              <a:defRPr sz="1400" b="0" i="0" u="none" strike="noStrike" cap="none">
                <a:solidFill>
                  <a:srgbClr val="052035"/>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0" name="Google Shape;20;p3"/>
          <p:cNvSpPr txBox="1">
            <a:spLocks noGrp="1"/>
          </p:cNvSpPr>
          <p:nvPr>
            <p:ph type="body" idx="1"/>
          </p:nvPr>
        </p:nvSpPr>
        <p:spPr>
          <a:xfrm>
            <a:off x="819681" y="1608667"/>
            <a:ext cx="5934000" cy="1399200"/>
          </a:xfrm>
          <a:prstGeom prst="rect">
            <a:avLst/>
          </a:prstGeom>
          <a:noFill/>
          <a:ln>
            <a:noFill/>
          </a:ln>
        </p:spPr>
        <p:txBody>
          <a:bodyPr spcFirstLastPara="1" wrap="square" lIns="0" tIns="0" rIns="0" bIns="45700" anchor="b" anchorCtr="0"/>
          <a:lstStyle>
            <a:lvl1pPr marL="457200" marR="0" lvl="0" indent="-228600" algn="l" rtl="0">
              <a:lnSpc>
                <a:spcPct val="100000"/>
              </a:lnSpc>
              <a:spcBef>
                <a:spcPts val="0"/>
              </a:spcBef>
              <a:spcAft>
                <a:spcPts val="0"/>
              </a:spcAft>
              <a:buClr>
                <a:schemeClr val="accent2"/>
              </a:buClr>
              <a:buSzPts val="6000"/>
              <a:buFont typeface="Arial"/>
              <a:buNone/>
              <a:defRPr sz="6000" b="1" i="0" u="none" strike="noStrike" cap="none">
                <a:solidFill>
                  <a:schemeClr val="accent2"/>
                </a:solidFill>
                <a:latin typeface="Arial"/>
                <a:ea typeface="Arial"/>
                <a:cs typeface="Arial"/>
                <a:sym typeface="Arial"/>
              </a:defRPr>
            </a:lvl1pPr>
            <a:lvl2pPr marL="914400" marR="0" lvl="1" indent="-317500" algn="l" rtl="0">
              <a:lnSpc>
                <a:spcPct val="100000"/>
              </a:lnSpc>
              <a:spcBef>
                <a:spcPts val="300"/>
              </a:spcBef>
              <a:spcAft>
                <a:spcPts val="0"/>
              </a:spcAft>
              <a:buClr>
                <a:srgbClr val="052035"/>
              </a:buClr>
              <a:buSzPts val="1400"/>
              <a:buFont typeface="Arial"/>
              <a:buChar char="•"/>
              <a:defRPr sz="1400" b="0" i="0" u="none" strike="noStrike" cap="none">
                <a:solidFill>
                  <a:srgbClr val="052035"/>
                </a:solidFill>
                <a:latin typeface="Arial"/>
                <a:ea typeface="Arial"/>
                <a:cs typeface="Arial"/>
                <a:sym typeface="Arial"/>
              </a:defRPr>
            </a:lvl2pPr>
            <a:lvl3pPr marL="1371600" marR="0" lvl="2" indent="-317500" algn="l" rtl="0">
              <a:lnSpc>
                <a:spcPct val="100000"/>
              </a:lnSpc>
              <a:spcBef>
                <a:spcPts val="500"/>
              </a:spcBef>
              <a:spcAft>
                <a:spcPts val="0"/>
              </a:spcAft>
              <a:buClr>
                <a:srgbClr val="052035"/>
              </a:buClr>
              <a:buSzPts val="1400"/>
              <a:buFont typeface="Arial"/>
              <a:buChar char="•"/>
              <a:defRPr sz="1400" b="0" i="0" u="none" strike="noStrike" cap="none">
                <a:solidFill>
                  <a:srgbClr val="052035"/>
                </a:solidFill>
                <a:latin typeface="Arial"/>
                <a:ea typeface="Arial"/>
                <a:cs typeface="Arial"/>
                <a:sym typeface="Arial"/>
              </a:defRPr>
            </a:lvl3pPr>
            <a:lvl4pPr marL="1828800" marR="0" lvl="3" indent="-317500" algn="l" rtl="0">
              <a:lnSpc>
                <a:spcPct val="100000"/>
              </a:lnSpc>
              <a:spcBef>
                <a:spcPts val="500"/>
              </a:spcBef>
              <a:spcAft>
                <a:spcPts val="0"/>
              </a:spcAft>
              <a:buClr>
                <a:srgbClr val="052035"/>
              </a:buClr>
              <a:buSzPts val="1400"/>
              <a:buFont typeface="Arial"/>
              <a:buChar char="•"/>
              <a:defRPr sz="1400" b="0" i="0" u="none" strike="noStrike" cap="none">
                <a:solidFill>
                  <a:srgbClr val="052035"/>
                </a:solidFill>
                <a:latin typeface="Arial"/>
                <a:ea typeface="Arial"/>
                <a:cs typeface="Arial"/>
                <a:sym typeface="Arial"/>
              </a:defRPr>
            </a:lvl4pPr>
            <a:lvl5pPr marL="2286000" marR="0" lvl="4" indent="-228600" algn="l" rtl="0">
              <a:lnSpc>
                <a:spcPct val="100000"/>
              </a:lnSpc>
              <a:spcBef>
                <a:spcPts val="500"/>
              </a:spcBef>
              <a:spcAft>
                <a:spcPts val="0"/>
              </a:spcAft>
              <a:buClr>
                <a:srgbClr val="052035"/>
              </a:buClr>
              <a:buSzPts val="1400"/>
              <a:buFont typeface="Arial"/>
              <a:buNone/>
              <a:defRPr sz="1400" b="0" i="0" u="none" strike="noStrike" cap="none">
                <a:solidFill>
                  <a:srgbClr val="052035"/>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 name="Google Shape;21;p3"/>
          <p:cNvSpPr txBox="1">
            <a:spLocks noGrp="1"/>
          </p:cNvSpPr>
          <p:nvPr>
            <p:ph type="body" idx="3"/>
          </p:nvPr>
        </p:nvSpPr>
        <p:spPr>
          <a:xfrm>
            <a:off x="819681" y="3194084"/>
            <a:ext cx="5934000" cy="523800"/>
          </a:xfrm>
          <a:prstGeom prst="rect">
            <a:avLst/>
          </a:prstGeom>
          <a:noFill/>
          <a:ln>
            <a:noFill/>
          </a:ln>
        </p:spPr>
        <p:txBody>
          <a:bodyPr spcFirstLastPara="1" wrap="square" lIns="0" tIns="0" rIns="0" bIns="45700" anchor="t" anchorCtr="0"/>
          <a:lstStyle>
            <a:lvl1pPr marL="457200" marR="0" lvl="0"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317500" algn="l" rtl="0">
              <a:lnSpc>
                <a:spcPct val="100000"/>
              </a:lnSpc>
              <a:spcBef>
                <a:spcPts val="300"/>
              </a:spcBef>
              <a:spcAft>
                <a:spcPts val="0"/>
              </a:spcAft>
              <a:buClr>
                <a:srgbClr val="052035"/>
              </a:buClr>
              <a:buSzPts val="1400"/>
              <a:buFont typeface="Arial"/>
              <a:buChar char="•"/>
              <a:defRPr sz="1400" b="0" i="0" u="none" strike="noStrike" cap="none">
                <a:solidFill>
                  <a:srgbClr val="052035"/>
                </a:solidFill>
                <a:latin typeface="Arial"/>
                <a:ea typeface="Arial"/>
                <a:cs typeface="Arial"/>
                <a:sym typeface="Arial"/>
              </a:defRPr>
            </a:lvl2pPr>
            <a:lvl3pPr marL="1371600" marR="0" lvl="2" indent="-317500" algn="l" rtl="0">
              <a:lnSpc>
                <a:spcPct val="100000"/>
              </a:lnSpc>
              <a:spcBef>
                <a:spcPts val="500"/>
              </a:spcBef>
              <a:spcAft>
                <a:spcPts val="0"/>
              </a:spcAft>
              <a:buClr>
                <a:srgbClr val="052035"/>
              </a:buClr>
              <a:buSzPts val="1400"/>
              <a:buFont typeface="Arial"/>
              <a:buChar char="•"/>
              <a:defRPr sz="1400" b="0" i="0" u="none" strike="noStrike" cap="none">
                <a:solidFill>
                  <a:srgbClr val="052035"/>
                </a:solidFill>
                <a:latin typeface="Arial"/>
                <a:ea typeface="Arial"/>
                <a:cs typeface="Arial"/>
                <a:sym typeface="Arial"/>
              </a:defRPr>
            </a:lvl3pPr>
            <a:lvl4pPr marL="1828800" marR="0" lvl="3" indent="-317500" algn="l" rtl="0">
              <a:lnSpc>
                <a:spcPct val="100000"/>
              </a:lnSpc>
              <a:spcBef>
                <a:spcPts val="500"/>
              </a:spcBef>
              <a:spcAft>
                <a:spcPts val="0"/>
              </a:spcAft>
              <a:buClr>
                <a:srgbClr val="052035"/>
              </a:buClr>
              <a:buSzPts val="1400"/>
              <a:buFont typeface="Arial"/>
              <a:buChar char="•"/>
              <a:defRPr sz="1400" b="0" i="0" u="none" strike="noStrike" cap="none">
                <a:solidFill>
                  <a:srgbClr val="052035"/>
                </a:solidFill>
                <a:latin typeface="Arial"/>
                <a:ea typeface="Arial"/>
                <a:cs typeface="Arial"/>
                <a:sym typeface="Arial"/>
              </a:defRPr>
            </a:lvl4pPr>
            <a:lvl5pPr marL="2286000" marR="0" lvl="4" indent="-228600" algn="l" rtl="0">
              <a:lnSpc>
                <a:spcPct val="100000"/>
              </a:lnSpc>
              <a:spcBef>
                <a:spcPts val="500"/>
              </a:spcBef>
              <a:spcAft>
                <a:spcPts val="0"/>
              </a:spcAft>
              <a:buClr>
                <a:srgbClr val="052035"/>
              </a:buClr>
              <a:buSzPts val="1400"/>
              <a:buFont typeface="Arial"/>
              <a:buNone/>
              <a:defRPr sz="1400" b="0" i="0" u="none" strike="noStrike" cap="none">
                <a:solidFill>
                  <a:srgbClr val="052035"/>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2" name="Google Shape;22;p3"/>
          <p:cNvSpPr txBox="1">
            <a:spLocks noGrp="1"/>
          </p:cNvSpPr>
          <p:nvPr>
            <p:ph type="body" idx="4"/>
          </p:nvPr>
        </p:nvSpPr>
        <p:spPr>
          <a:xfrm>
            <a:off x="819681" y="3717888"/>
            <a:ext cx="5934000" cy="523800"/>
          </a:xfrm>
          <a:prstGeom prst="rect">
            <a:avLst/>
          </a:prstGeom>
          <a:noFill/>
          <a:ln>
            <a:noFill/>
          </a:ln>
        </p:spPr>
        <p:txBody>
          <a:bodyPr spcFirstLastPara="1" wrap="square" lIns="0" tIns="0" rIns="0" bIns="45700" anchor="t" anchorCtr="0"/>
          <a:lstStyle>
            <a:lvl1pPr marL="457200" marR="0" lvl="0"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317500" algn="l" rtl="0">
              <a:lnSpc>
                <a:spcPct val="100000"/>
              </a:lnSpc>
              <a:spcBef>
                <a:spcPts val="300"/>
              </a:spcBef>
              <a:spcAft>
                <a:spcPts val="0"/>
              </a:spcAft>
              <a:buClr>
                <a:srgbClr val="052035"/>
              </a:buClr>
              <a:buSzPts val="1400"/>
              <a:buFont typeface="Arial"/>
              <a:buChar char="•"/>
              <a:defRPr sz="1400" b="0" i="0" u="none" strike="noStrike" cap="none">
                <a:solidFill>
                  <a:srgbClr val="052035"/>
                </a:solidFill>
                <a:latin typeface="Arial"/>
                <a:ea typeface="Arial"/>
                <a:cs typeface="Arial"/>
                <a:sym typeface="Arial"/>
              </a:defRPr>
            </a:lvl2pPr>
            <a:lvl3pPr marL="1371600" marR="0" lvl="2" indent="-317500" algn="l" rtl="0">
              <a:lnSpc>
                <a:spcPct val="100000"/>
              </a:lnSpc>
              <a:spcBef>
                <a:spcPts val="500"/>
              </a:spcBef>
              <a:spcAft>
                <a:spcPts val="0"/>
              </a:spcAft>
              <a:buClr>
                <a:srgbClr val="052035"/>
              </a:buClr>
              <a:buSzPts val="1400"/>
              <a:buFont typeface="Arial"/>
              <a:buChar char="•"/>
              <a:defRPr sz="1400" b="0" i="0" u="none" strike="noStrike" cap="none">
                <a:solidFill>
                  <a:srgbClr val="052035"/>
                </a:solidFill>
                <a:latin typeface="Arial"/>
                <a:ea typeface="Arial"/>
                <a:cs typeface="Arial"/>
                <a:sym typeface="Arial"/>
              </a:defRPr>
            </a:lvl3pPr>
            <a:lvl4pPr marL="1828800" marR="0" lvl="3" indent="-317500" algn="l" rtl="0">
              <a:lnSpc>
                <a:spcPct val="100000"/>
              </a:lnSpc>
              <a:spcBef>
                <a:spcPts val="500"/>
              </a:spcBef>
              <a:spcAft>
                <a:spcPts val="0"/>
              </a:spcAft>
              <a:buClr>
                <a:srgbClr val="052035"/>
              </a:buClr>
              <a:buSzPts val="1400"/>
              <a:buFont typeface="Arial"/>
              <a:buChar char="•"/>
              <a:defRPr sz="1400" b="0" i="0" u="none" strike="noStrike" cap="none">
                <a:solidFill>
                  <a:srgbClr val="052035"/>
                </a:solidFill>
                <a:latin typeface="Arial"/>
                <a:ea typeface="Arial"/>
                <a:cs typeface="Arial"/>
                <a:sym typeface="Arial"/>
              </a:defRPr>
            </a:lvl4pPr>
            <a:lvl5pPr marL="2286000" marR="0" lvl="4" indent="-228600" algn="l" rtl="0">
              <a:lnSpc>
                <a:spcPct val="100000"/>
              </a:lnSpc>
              <a:spcBef>
                <a:spcPts val="500"/>
              </a:spcBef>
              <a:spcAft>
                <a:spcPts val="0"/>
              </a:spcAft>
              <a:buClr>
                <a:srgbClr val="052035"/>
              </a:buClr>
              <a:buSzPts val="1400"/>
              <a:buFont typeface="Arial"/>
              <a:buNone/>
              <a:defRPr sz="1400" b="0" i="0" u="none" strike="noStrike" cap="none">
                <a:solidFill>
                  <a:srgbClr val="052035"/>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eft Content Plain Background">
  <p:cSld name="Left Content Plain Background">
    <p:bg>
      <p:bgPr>
        <a:blipFill>
          <a:blip r:embed="rId2">
            <a:alphaModFix/>
          </a:blip>
          <a:stretch>
            <a:fillRect/>
          </a:stretch>
        </a:blipFill>
        <a:effectLst/>
      </p:bgPr>
    </p:bg>
    <p:spTree>
      <p:nvGrpSpPr>
        <p:cNvPr id="1" name="Shape 92"/>
        <p:cNvGrpSpPr/>
        <p:nvPr/>
      </p:nvGrpSpPr>
      <p:grpSpPr>
        <a:xfrm>
          <a:off x="0" y="0"/>
          <a:ext cx="0" cy="0"/>
          <a:chOff x="0" y="0"/>
          <a:chExt cx="0" cy="0"/>
        </a:xfrm>
      </p:grpSpPr>
      <p:sp>
        <p:nvSpPr>
          <p:cNvPr id="93" name="Google Shape;93;p23"/>
          <p:cNvSpPr txBox="1">
            <a:spLocks noGrp="1"/>
          </p:cNvSpPr>
          <p:nvPr>
            <p:ph type="title"/>
          </p:nvPr>
        </p:nvSpPr>
        <p:spPr>
          <a:xfrm>
            <a:off x="838200" y="734557"/>
            <a:ext cx="10515600" cy="1009800"/>
          </a:xfrm>
          <a:prstGeom prst="rect">
            <a:avLst/>
          </a:prstGeom>
          <a:noFill/>
          <a:ln>
            <a:noFill/>
          </a:ln>
        </p:spPr>
        <p:txBody>
          <a:bodyPr spcFirstLastPara="1" wrap="square" lIns="0" tIns="45700" rIns="0" bIns="45700" anchor="t" anchorCtr="0"/>
          <a:lstStyle>
            <a:lvl1pPr marR="0" lvl="0" algn="l" rtl="0">
              <a:lnSpc>
                <a:spcPct val="90000"/>
              </a:lnSpc>
              <a:spcBef>
                <a:spcPts val="0"/>
              </a:spcBef>
              <a:spcAft>
                <a:spcPts val="0"/>
              </a:spcAft>
              <a:buClr>
                <a:srgbClr val="052035"/>
              </a:buClr>
              <a:buSzPts val="5000"/>
              <a:buFont typeface="Arial"/>
              <a:buNone/>
              <a:defRPr sz="5000" b="1" i="0" u="none" strike="noStrike" cap="none">
                <a:solidFill>
                  <a:srgbClr val="052035"/>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4" name="Google Shape;94;p23"/>
          <p:cNvSpPr txBox="1">
            <a:spLocks noGrp="1"/>
          </p:cNvSpPr>
          <p:nvPr>
            <p:ph type="body" idx="1"/>
          </p:nvPr>
        </p:nvSpPr>
        <p:spPr>
          <a:xfrm>
            <a:off x="838199" y="1825625"/>
            <a:ext cx="5257800" cy="3931800"/>
          </a:xfrm>
          <a:prstGeom prst="rect">
            <a:avLst/>
          </a:prstGeom>
          <a:noFill/>
          <a:ln>
            <a:noFill/>
          </a:ln>
        </p:spPr>
        <p:txBody>
          <a:bodyPr spcFirstLastPara="1" wrap="square" lIns="228600" tIns="0" rIns="91425" bIns="45700" anchor="t" anchorCtr="0"/>
          <a:lstStyle>
            <a:lvl1pPr marL="457200" marR="0" lvl="0" indent="-228600" algn="l" rtl="0">
              <a:lnSpc>
                <a:spcPct val="100000"/>
              </a:lnSpc>
              <a:spcBef>
                <a:spcPts val="1000"/>
              </a:spcBef>
              <a:spcAft>
                <a:spcPts val="0"/>
              </a:spcAft>
              <a:buClr>
                <a:srgbClr val="052035"/>
              </a:buClr>
              <a:buSzPts val="1600"/>
              <a:buFont typeface="Arial"/>
              <a:buNone/>
              <a:defRPr sz="1600" b="0" i="0" u="none" strike="noStrike" cap="none">
                <a:solidFill>
                  <a:srgbClr val="052035"/>
                </a:solidFill>
                <a:latin typeface="Arial"/>
                <a:ea typeface="Arial"/>
                <a:cs typeface="Arial"/>
                <a:sym typeface="Arial"/>
              </a:defRPr>
            </a:lvl1pPr>
            <a:lvl2pPr marL="914400" marR="0" lvl="1" indent="-330200" algn="l" rtl="0">
              <a:lnSpc>
                <a:spcPct val="100000"/>
              </a:lnSpc>
              <a:spcBef>
                <a:spcPts val="300"/>
              </a:spcBef>
              <a:spcAft>
                <a:spcPts val="0"/>
              </a:spcAft>
              <a:buClr>
                <a:srgbClr val="052035"/>
              </a:buClr>
              <a:buSzPts val="1600"/>
              <a:buFont typeface="Arial"/>
              <a:buChar char="•"/>
              <a:defRPr sz="1600" b="0" i="0" u="none" strike="noStrike" cap="none">
                <a:solidFill>
                  <a:srgbClr val="052035"/>
                </a:solidFill>
                <a:latin typeface="Arial"/>
                <a:ea typeface="Arial"/>
                <a:cs typeface="Arial"/>
                <a:sym typeface="Arial"/>
              </a:defRPr>
            </a:lvl2pPr>
            <a:lvl3pPr marL="1371600" marR="0" lvl="2" indent="-330200" algn="l" rtl="0">
              <a:lnSpc>
                <a:spcPct val="100000"/>
              </a:lnSpc>
              <a:spcBef>
                <a:spcPts val="500"/>
              </a:spcBef>
              <a:spcAft>
                <a:spcPts val="0"/>
              </a:spcAft>
              <a:buClr>
                <a:srgbClr val="052035"/>
              </a:buClr>
              <a:buSzPts val="1600"/>
              <a:buFont typeface="Arial"/>
              <a:buChar char="•"/>
              <a:defRPr sz="1600" b="0" i="0" u="none" strike="noStrike" cap="none">
                <a:solidFill>
                  <a:srgbClr val="052035"/>
                </a:solidFill>
                <a:latin typeface="Arial"/>
                <a:ea typeface="Arial"/>
                <a:cs typeface="Arial"/>
                <a:sym typeface="Arial"/>
              </a:defRPr>
            </a:lvl3pPr>
            <a:lvl4pPr marL="1828800" marR="0" lvl="3" indent="-330200" algn="l" rtl="0">
              <a:lnSpc>
                <a:spcPct val="100000"/>
              </a:lnSpc>
              <a:spcBef>
                <a:spcPts val="500"/>
              </a:spcBef>
              <a:spcAft>
                <a:spcPts val="0"/>
              </a:spcAft>
              <a:buClr>
                <a:srgbClr val="052035"/>
              </a:buClr>
              <a:buSzPts val="1600"/>
              <a:buFont typeface="Arial"/>
              <a:buChar char="•"/>
              <a:defRPr sz="1600" b="0" i="0" u="none" strike="noStrike" cap="none">
                <a:solidFill>
                  <a:srgbClr val="052035"/>
                </a:solidFill>
                <a:latin typeface="Arial"/>
                <a:ea typeface="Arial"/>
                <a:cs typeface="Arial"/>
                <a:sym typeface="Arial"/>
              </a:defRPr>
            </a:lvl4pPr>
            <a:lvl5pPr marL="2286000" marR="0" lvl="4" indent="-228600" algn="l" rtl="0">
              <a:lnSpc>
                <a:spcPct val="100000"/>
              </a:lnSpc>
              <a:spcBef>
                <a:spcPts val="500"/>
              </a:spcBef>
              <a:spcAft>
                <a:spcPts val="0"/>
              </a:spcAft>
              <a:buClr>
                <a:srgbClr val="052035"/>
              </a:buClr>
              <a:buSzPts val="1400"/>
              <a:buFont typeface="Arial"/>
              <a:buNone/>
              <a:defRPr sz="1400" b="0" i="0" u="none" strike="noStrike" cap="none">
                <a:solidFill>
                  <a:srgbClr val="052035"/>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95" name="Google Shape;95;p23"/>
          <p:cNvCxnSpPr/>
          <p:nvPr/>
        </p:nvCxnSpPr>
        <p:spPr>
          <a:xfrm>
            <a:off x="820360" y="1882326"/>
            <a:ext cx="0" cy="3033000"/>
          </a:xfrm>
          <a:prstGeom prst="straightConnector1">
            <a:avLst/>
          </a:prstGeom>
          <a:noFill/>
          <a:ln w="28575" cap="rnd" cmpd="sng">
            <a:solidFill>
              <a:srgbClr val="13AA52"/>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96"/>
        <p:cNvGrpSpPr/>
        <p:nvPr/>
      </p:nvGrpSpPr>
      <p:grpSpPr>
        <a:xfrm>
          <a:off x="0" y="0"/>
          <a:ext cx="0" cy="0"/>
          <a:chOff x="0" y="0"/>
          <a:chExt cx="0" cy="0"/>
        </a:xfrm>
      </p:grpSpPr>
      <p:sp>
        <p:nvSpPr>
          <p:cNvPr id="97" name="Google Shape;97;p24"/>
          <p:cNvSpPr txBox="1">
            <a:spLocks noGrp="1"/>
          </p:cNvSpPr>
          <p:nvPr>
            <p:ph type="title"/>
          </p:nvPr>
        </p:nvSpPr>
        <p:spPr>
          <a:xfrm>
            <a:off x="838200" y="734557"/>
            <a:ext cx="10515600" cy="1009800"/>
          </a:xfrm>
          <a:prstGeom prst="rect">
            <a:avLst/>
          </a:prstGeom>
          <a:noFill/>
          <a:ln>
            <a:noFill/>
          </a:ln>
        </p:spPr>
        <p:txBody>
          <a:bodyPr spcFirstLastPara="1" wrap="square" lIns="0" tIns="45700" rIns="0" bIns="45700" anchor="t" anchorCtr="0"/>
          <a:lstStyle>
            <a:lvl1pPr marR="0" lvl="0" algn="l" rtl="0">
              <a:lnSpc>
                <a:spcPct val="90000"/>
              </a:lnSpc>
              <a:spcBef>
                <a:spcPts val="0"/>
              </a:spcBef>
              <a:spcAft>
                <a:spcPts val="0"/>
              </a:spcAft>
              <a:buClr>
                <a:srgbClr val="052035"/>
              </a:buClr>
              <a:buSzPts val="5000"/>
              <a:buFont typeface="Arial"/>
              <a:buNone/>
              <a:defRPr sz="5000" b="1" i="0" u="none" strike="noStrike" cap="none">
                <a:solidFill>
                  <a:srgbClr val="052035"/>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liot Custom">
  <p:cSld name="Eliot Custom">
    <p:spTree>
      <p:nvGrpSpPr>
        <p:cNvPr id="1" name="Shape 98"/>
        <p:cNvGrpSpPr/>
        <p:nvPr/>
      </p:nvGrpSpPr>
      <p:grpSpPr>
        <a:xfrm>
          <a:off x="0" y="0"/>
          <a:ext cx="0" cy="0"/>
          <a:chOff x="0" y="0"/>
          <a:chExt cx="0" cy="0"/>
        </a:xfrm>
      </p:grpSpPr>
      <p:sp>
        <p:nvSpPr>
          <p:cNvPr id="99" name="Google Shape;99;p25"/>
          <p:cNvSpPr txBox="1">
            <a:spLocks noGrp="1"/>
          </p:cNvSpPr>
          <p:nvPr>
            <p:ph type="body" idx="1"/>
          </p:nvPr>
        </p:nvSpPr>
        <p:spPr>
          <a:xfrm>
            <a:off x="1073426" y="997858"/>
            <a:ext cx="4571700" cy="4862400"/>
          </a:xfrm>
          <a:prstGeom prst="rect">
            <a:avLst/>
          </a:prstGeom>
          <a:noFill/>
          <a:ln>
            <a:noFill/>
          </a:ln>
        </p:spPr>
        <p:txBody>
          <a:bodyPr spcFirstLastPara="1" wrap="square" lIns="0" tIns="0" rIns="91425" bIns="45700" anchor="ctr" anchorCtr="0"/>
          <a:lstStyle>
            <a:lvl1pPr marL="457200" marR="0" lvl="0" indent="-228600" algn="l" rtl="0">
              <a:lnSpc>
                <a:spcPct val="100000"/>
              </a:lnSpc>
              <a:spcBef>
                <a:spcPts val="0"/>
              </a:spcBef>
              <a:spcAft>
                <a:spcPts val="0"/>
              </a:spcAft>
              <a:buClr>
                <a:srgbClr val="052035"/>
              </a:buClr>
              <a:buSzPts val="3000"/>
              <a:buFont typeface="Arial"/>
              <a:buNone/>
              <a:defRPr sz="3000" b="1" i="0" u="none" strike="noStrike" cap="none">
                <a:solidFill>
                  <a:srgbClr val="052035"/>
                </a:solidFill>
                <a:latin typeface="Arial"/>
                <a:ea typeface="Arial"/>
                <a:cs typeface="Arial"/>
                <a:sym typeface="Arial"/>
              </a:defRPr>
            </a:lvl1pPr>
            <a:lvl2pPr marL="914400" marR="0" lvl="1" indent="-406400" algn="l" rtl="0">
              <a:lnSpc>
                <a:spcPct val="100000"/>
              </a:lnSpc>
              <a:spcBef>
                <a:spcPts val="300"/>
              </a:spcBef>
              <a:spcAft>
                <a:spcPts val="0"/>
              </a:spcAft>
              <a:buClr>
                <a:srgbClr val="052035"/>
              </a:buClr>
              <a:buSzPts val="2800"/>
              <a:buFont typeface="Arial"/>
              <a:buChar char="•"/>
              <a:defRPr sz="2800" b="0" i="0" u="none" strike="noStrike" cap="none">
                <a:solidFill>
                  <a:srgbClr val="052035"/>
                </a:solidFill>
                <a:latin typeface="Arial"/>
                <a:ea typeface="Arial"/>
                <a:cs typeface="Arial"/>
                <a:sym typeface="Arial"/>
              </a:defRPr>
            </a:lvl2pPr>
            <a:lvl3pPr marL="1371600" marR="0" lvl="2" indent="-330200" algn="l" rtl="0">
              <a:lnSpc>
                <a:spcPct val="100000"/>
              </a:lnSpc>
              <a:spcBef>
                <a:spcPts val="500"/>
              </a:spcBef>
              <a:spcAft>
                <a:spcPts val="0"/>
              </a:spcAft>
              <a:buClr>
                <a:srgbClr val="052035"/>
              </a:buClr>
              <a:buSzPts val="1600"/>
              <a:buFont typeface="Arial"/>
              <a:buChar char="•"/>
              <a:defRPr sz="1600" b="0" i="0" u="none" strike="noStrike" cap="none">
                <a:solidFill>
                  <a:srgbClr val="052035"/>
                </a:solidFill>
                <a:latin typeface="Arial"/>
                <a:ea typeface="Arial"/>
                <a:cs typeface="Arial"/>
                <a:sym typeface="Arial"/>
              </a:defRPr>
            </a:lvl3pPr>
            <a:lvl4pPr marL="1828800" marR="0" lvl="3" indent="-330200" algn="l" rtl="0">
              <a:lnSpc>
                <a:spcPct val="100000"/>
              </a:lnSpc>
              <a:spcBef>
                <a:spcPts val="500"/>
              </a:spcBef>
              <a:spcAft>
                <a:spcPts val="0"/>
              </a:spcAft>
              <a:buClr>
                <a:srgbClr val="052035"/>
              </a:buClr>
              <a:buSzPts val="1600"/>
              <a:buFont typeface="Arial"/>
              <a:buChar char="•"/>
              <a:defRPr sz="1600" b="0" i="0" u="none" strike="noStrike" cap="none">
                <a:solidFill>
                  <a:srgbClr val="052035"/>
                </a:solidFill>
                <a:latin typeface="Arial"/>
                <a:ea typeface="Arial"/>
                <a:cs typeface="Arial"/>
                <a:sym typeface="Arial"/>
              </a:defRPr>
            </a:lvl4pPr>
            <a:lvl5pPr marL="2286000" marR="0" lvl="4" indent="-228600" algn="l" rtl="0">
              <a:lnSpc>
                <a:spcPct val="100000"/>
              </a:lnSpc>
              <a:spcBef>
                <a:spcPts val="500"/>
              </a:spcBef>
              <a:spcAft>
                <a:spcPts val="0"/>
              </a:spcAft>
              <a:buClr>
                <a:srgbClr val="052035"/>
              </a:buClr>
              <a:buSzPts val="1400"/>
              <a:buFont typeface="Arial"/>
              <a:buNone/>
              <a:defRPr sz="1400" b="0" i="0" u="none" strike="noStrike" cap="none">
                <a:solidFill>
                  <a:srgbClr val="052035"/>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0" name="Google Shape;100;p25"/>
          <p:cNvSpPr>
            <a:spLocks noGrp="1"/>
          </p:cNvSpPr>
          <p:nvPr>
            <p:ph type="pic" idx="2"/>
          </p:nvPr>
        </p:nvSpPr>
        <p:spPr>
          <a:xfrm>
            <a:off x="6208713" y="997858"/>
            <a:ext cx="4676700" cy="4862400"/>
          </a:xfrm>
          <a:prstGeom prst="rect">
            <a:avLst/>
          </a:prstGeom>
          <a:noFill/>
          <a:ln>
            <a:noFill/>
          </a:ln>
        </p:spPr>
        <p:txBody>
          <a:bodyPr spcFirstLastPara="1" wrap="square" lIns="228600" tIns="0" rIns="91425" bIns="45700" anchor="ctr" anchorCtr="0"/>
          <a:lstStyle>
            <a:lvl1pPr marR="0" lvl="0" algn="ctr" rtl="0">
              <a:lnSpc>
                <a:spcPct val="100000"/>
              </a:lnSpc>
              <a:spcBef>
                <a:spcPts val="1000"/>
              </a:spcBef>
              <a:spcAft>
                <a:spcPts val="0"/>
              </a:spcAft>
              <a:buClr>
                <a:srgbClr val="052035"/>
              </a:buClr>
              <a:buSzPts val="1600"/>
              <a:buFont typeface="Arial"/>
              <a:buNone/>
              <a:defRPr sz="1600" b="0" i="0" u="none" strike="noStrike" cap="none">
                <a:solidFill>
                  <a:srgbClr val="052035"/>
                </a:solidFill>
                <a:latin typeface="Arial"/>
                <a:ea typeface="Arial"/>
                <a:cs typeface="Arial"/>
                <a:sym typeface="Arial"/>
              </a:defRPr>
            </a:lvl1pPr>
            <a:lvl2pPr marR="0" lvl="1" algn="l" rtl="0">
              <a:lnSpc>
                <a:spcPct val="100000"/>
              </a:lnSpc>
              <a:spcBef>
                <a:spcPts val="300"/>
              </a:spcBef>
              <a:spcAft>
                <a:spcPts val="0"/>
              </a:spcAft>
              <a:buClr>
                <a:srgbClr val="052035"/>
              </a:buClr>
              <a:buSzPts val="1600"/>
              <a:buFont typeface="Arial"/>
              <a:buChar char="•"/>
              <a:defRPr sz="1600" b="0" i="0" u="none" strike="noStrike" cap="none">
                <a:solidFill>
                  <a:srgbClr val="052035"/>
                </a:solidFill>
                <a:latin typeface="Arial"/>
                <a:ea typeface="Arial"/>
                <a:cs typeface="Arial"/>
                <a:sym typeface="Arial"/>
              </a:defRPr>
            </a:lvl2pPr>
            <a:lvl3pPr marR="0" lvl="2" algn="l" rtl="0">
              <a:lnSpc>
                <a:spcPct val="100000"/>
              </a:lnSpc>
              <a:spcBef>
                <a:spcPts val="500"/>
              </a:spcBef>
              <a:spcAft>
                <a:spcPts val="0"/>
              </a:spcAft>
              <a:buClr>
                <a:srgbClr val="052035"/>
              </a:buClr>
              <a:buSzPts val="1600"/>
              <a:buFont typeface="Arial"/>
              <a:buChar char="•"/>
              <a:defRPr sz="1600" b="0" i="0" u="none" strike="noStrike" cap="none">
                <a:solidFill>
                  <a:srgbClr val="052035"/>
                </a:solidFill>
                <a:latin typeface="Arial"/>
                <a:ea typeface="Arial"/>
                <a:cs typeface="Arial"/>
                <a:sym typeface="Arial"/>
              </a:defRPr>
            </a:lvl3pPr>
            <a:lvl4pPr marR="0" lvl="3" algn="l" rtl="0">
              <a:lnSpc>
                <a:spcPct val="100000"/>
              </a:lnSpc>
              <a:spcBef>
                <a:spcPts val="500"/>
              </a:spcBef>
              <a:spcAft>
                <a:spcPts val="0"/>
              </a:spcAft>
              <a:buClr>
                <a:srgbClr val="052035"/>
              </a:buClr>
              <a:buSzPts val="1600"/>
              <a:buFont typeface="Arial"/>
              <a:buChar char="•"/>
              <a:defRPr sz="1600" b="0" i="0" u="none" strike="noStrike" cap="none">
                <a:solidFill>
                  <a:srgbClr val="052035"/>
                </a:solidFill>
                <a:latin typeface="Arial"/>
                <a:ea typeface="Arial"/>
                <a:cs typeface="Arial"/>
                <a:sym typeface="Arial"/>
              </a:defRPr>
            </a:lvl4pPr>
            <a:lvl5pPr marR="0" lvl="4" algn="l" rtl="0">
              <a:lnSpc>
                <a:spcPct val="100000"/>
              </a:lnSpc>
              <a:spcBef>
                <a:spcPts val="500"/>
              </a:spcBef>
              <a:spcAft>
                <a:spcPts val="0"/>
              </a:spcAft>
              <a:buClr>
                <a:srgbClr val="052035"/>
              </a:buClr>
              <a:buSzPts val="1400"/>
              <a:buFont typeface="Arial"/>
              <a:buNone/>
              <a:defRPr sz="1400" b="0" i="0" u="none" strike="noStrike" cap="none">
                <a:solidFill>
                  <a:srgbClr val="052035"/>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liot Custom Title">
  <p:cSld name="Eliot Custom Title">
    <p:spTree>
      <p:nvGrpSpPr>
        <p:cNvPr id="1" name="Shape 101"/>
        <p:cNvGrpSpPr/>
        <p:nvPr/>
      </p:nvGrpSpPr>
      <p:grpSpPr>
        <a:xfrm>
          <a:off x="0" y="0"/>
          <a:ext cx="0" cy="0"/>
          <a:chOff x="0" y="0"/>
          <a:chExt cx="0" cy="0"/>
        </a:xfrm>
      </p:grpSpPr>
      <p:sp>
        <p:nvSpPr>
          <p:cNvPr id="102" name="Google Shape;102;p26"/>
          <p:cNvSpPr txBox="1">
            <a:spLocks noGrp="1"/>
          </p:cNvSpPr>
          <p:nvPr>
            <p:ph type="body" idx="1"/>
          </p:nvPr>
        </p:nvSpPr>
        <p:spPr>
          <a:xfrm>
            <a:off x="838200" y="1744208"/>
            <a:ext cx="4806900" cy="4734900"/>
          </a:xfrm>
          <a:prstGeom prst="rect">
            <a:avLst/>
          </a:prstGeom>
          <a:noFill/>
          <a:ln>
            <a:noFill/>
          </a:ln>
        </p:spPr>
        <p:txBody>
          <a:bodyPr spcFirstLastPara="1" wrap="square" lIns="0" tIns="0" rIns="91425" bIns="45700" anchor="ctr" anchorCtr="0"/>
          <a:lstStyle>
            <a:lvl1pPr marL="457200" marR="0" lvl="0" indent="-228600" algn="l" rtl="0">
              <a:lnSpc>
                <a:spcPct val="100000"/>
              </a:lnSpc>
              <a:spcBef>
                <a:spcPts val="1800"/>
              </a:spcBef>
              <a:spcAft>
                <a:spcPts val="0"/>
              </a:spcAft>
              <a:buClr>
                <a:srgbClr val="052035"/>
              </a:buClr>
              <a:buSzPts val="3000"/>
              <a:buFont typeface="Arial"/>
              <a:buNone/>
              <a:defRPr sz="3000" b="1" i="0" u="none" strike="noStrike" cap="none">
                <a:solidFill>
                  <a:srgbClr val="052035"/>
                </a:solidFill>
                <a:latin typeface="Arial"/>
                <a:ea typeface="Arial"/>
                <a:cs typeface="Arial"/>
                <a:sym typeface="Arial"/>
              </a:defRPr>
            </a:lvl1pPr>
            <a:lvl2pPr marL="914400" marR="0" lvl="1" indent="-406400" algn="l" rtl="0">
              <a:lnSpc>
                <a:spcPct val="100000"/>
              </a:lnSpc>
              <a:spcBef>
                <a:spcPts val="300"/>
              </a:spcBef>
              <a:spcAft>
                <a:spcPts val="0"/>
              </a:spcAft>
              <a:buClr>
                <a:srgbClr val="052035"/>
              </a:buClr>
              <a:buSzPts val="2800"/>
              <a:buFont typeface="Arial"/>
              <a:buChar char="•"/>
              <a:defRPr sz="2800" b="0" i="0" u="none" strike="noStrike" cap="none">
                <a:solidFill>
                  <a:srgbClr val="052035"/>
                </a:solidFill>
                <a:latin typeface="Arial"/>
                <a:ea typeface="Arial"/>
                <a:cs typeface="Arial"/>
                <a:sym typeface="Arial"/>
              </a:defRPr>
            </a:lvl2pPr>
            <a:lvl3pPr marL="1371600" marR="0" lvl="2" indent="-330200" algn="l" rtl="0">
              <a:lnSpc>
                <a:spcPct val="100000"/>
              </a:lnSpc>
              <a:spcBef>
                <a:spcPts val="500"/>
              </a:spcBef>
              <a:spcAft>
                <a:spcPts val="0"/>
              </a:spcAft>
              <a:buClr>
                <a:srgbClr val="052035"/>
              </a:buClr>
              <a:buSzPts val="1600"/>
              <a:buFont typeface="Arial"/>
              <a:buChar char="•"/>
              <a:defRPr sz="1600" b="0" i="0" u="none" strike="noStrike" cap="none">
                <a:solidFill>
                  <a:srgbClr val="052035"/>
                </a:solidFill>
                <a:latin typeface="Arial"/>
                <a:ea typeface="Arial"/>
                <a:cs typeface="Arial"/>
                <a:sym typeface="Arial"/>
              </a:defRPr>
            </a:lvl3pPr>
            <a:lvl4pPr marL="1828800" marR="0" lvl="3" indent="-330200" algn="l" rtl="0">
              <a:lnSpc>
                <a:spcPct val="100000"/>
              </a:lnSpc>
              <a:spcBef>
                <a:spcPts val="500"/>
              </a:spcBef>
              <a:spcAft>
                <a:spcPts val="0"/>
              </a:spcAft>
              <a:buClr>
                <a:srgbClr val="052035"/>
              </a:buClr>
              <a:buSzPts val="1600"/>
              <a:buFont typeface="Arial"/>
              <a:buChar char="•"/>
              <a:defRPr sz="1600" b="0" i="0" u="none" strike="noStrike" cap="none">
                <a:solidFill>
                  <a:srgbClr val="052035"/>
                </a:solidFill>
                <a:latin typeface="Arial"/>
                <a:ea typeface="Arial"/>
                <a:cs typeface="Arial"/>
                <a:sym typeface="Arial"/>
              </a:defRPr>
            </a:lvl4pPr>
            <a:lvl5pPr marL="2286000" marR="0" lvl="4" indent="-228600" algn="l" rtl="0">
              <a:lnSpc>
                <a:spcPct val="100000"/>
              </a:lnSpc>
              <a:spcBef>
                <a:spcPts val="500"/>
              </a:spcBef>
              <a:spcAft>
                <a:spcPts val="0"/>
              </a:spcAft>
              <a:buClr>
                <a:srgbClr val="052035"/>
              </a:buClr>
              <a:buSzPts val="1400"/>
              <a:buFont typeface="Arial"/>
              <a:buNone/>
              <a:defRPr sz="1400" b="0" i="0" u="none" strike="noStrike" cap="none">
                <a:solidFill>
                  <a:srgbClr val="052035"/>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3" name="Google Shape;103;p26"/>
          <p:cNvSpPr>
            <a:spLocks noGrp="1"/>
          </p:cNvSpPr>
          <p:nvPr>
            <p:ph type="pic" idx="2"/>
          </p:nvPr>
        </p:nvSpPr>
        <p:spPr>
          <a:xfrm>
            <a:off x="6208713" y="1744208"/>
            <a:ext cx="4676700" cy="4734900"/>
          </a:xfrm>
          <a:prstGeom prst="rect">
            <a:avLst/>
          </a:prstGeom>
          <a:noFill/>
          <a:ln>
            <a:noFill/>
          </a:ln>
        </p:spPr>
        <p:txBody>
          <a:bodyPr spcFirstLastPara="1" wrap="square" lIns="228600" tIns="0" rIns="91425" bIns="45700" anchor="ctr" anchorCtr="0"/>
          <a:lstStyle>
            <a:lvl1pPr marR="0" lvl="0" algn="ctr" rtl="0">
              <a:lnSpc>
                <a:spcPct val="100000"/>
              </a:lnSpc>
              <a:spcBef>
                <a:spcPts val="1000"/>
              </a:spcBef>
              <a:spcAft>
                <a:spcPts val="0"/>
              </a:spcAft>
              <a:buClr>
                <a:srgbClr val="052035"/>
              </a:buClr>
              <a:buSzPts val="1600"/>
              <a:buFont typeface="Arial"/>
              <a:buNone/>
              <a:defRPr sz="1600" b="0" i="0" u="none" strike="noStrike" cap="none">
                <a:solidFill>
                  <a:srgbClr val="052035"/>
                </a:solidFill>
                <a:latin typeface="Arial"/>
                <a:ea typeface="Arial"/>
                <a:cs typeface="Arial"/>
                <a:sym typeface="Arial"/>
              </a:defRPr>
            </a:lvl1pPr>
            <a:lvl2pPr marR="0" lvl="1" algn="l" rtl="0">
              <a:lnSpc>
                <a:spcPct val="100000"/>
              </a:lnSpc>
              <a:spcBef>
                <a:spcPts val="300"/>
              </a:spcBef>
              <a:spcAft>
                <a:spcPts val="0"/>
              </a:spcAft>
              <a:buClr>
                <a:srgbClr val="052035"/>
              </a:buClr>
              <a:buSzPts val="1600"/>
              <a:buFont typeface="Arial"/>
              <a:buChar char="•"/>
              <a:defRPr sz="1600" b="0" i="0" u="none" strike="noStrike" cap="none">
                <a:solidFill>
                  <a:srgbClr val="052035"/>
                </a:solidFill>
                <a:latin typeface="Arial"/>
                <a:ea typeface="Arial"/>
                <a:cs typeface="Arial"/>
                <a:sym typeface="Arial"/>
              </a:defRPr>
            </a:lvl2pPr>
            <a:lvl3pPr marR="0" lvl="2" algn="l" rtl="0">
              <a:lnSpc>
                <a:spcPct val="100000"/>
              </a:lnSpc>
              <a:spcBef>
                <a:spcPts val="500"/>
              </a:spcBef>
              <a:spcAft>
                <a:spcPts val="0"/>
              </a:spcAft>
              <a:buClr>
                <a:srgbClr val="052035"/>
              </a:buClr>
              <a:buSzPts val="1600"/>
              <a:buFont typeface="Arial"/>
              <a:buChar char="•"/>
              <a:defRPr sz="1600" b="0" i="0" u="none" strike="noStrike" cap="none">
                <a:solidFill>
                  <a:srgbClr val="052035"/>
                </a:solidFill>
                <a:latin typeface="Arial"/>
                <a:ea typeface="Arial"/>
                <a:cs typeface="Arial"/>
                <a:sym typeface="Arial"/>
              </a:defRPr>
            </a:lvl3pPr>
            <a:lvl4pPr marR="0" lvl="3" algn="l" rtl="0">
              <a:lnSpc>
                <a:spcPct val="100000"/>
              </a:lnSpc>
              <a:spcBef>
                <a:spcPts val="500"/>
              </a:spcBef>
              <a:spcAft>
                <a:spcPts val="0"/>
              </a:spcAft>
              <a:buClr>
                <a:srgbClr val="052035"/>
              </a:buClr>
              <a:buSzPts val="1600"/>
              <a:buFont typeface="Arial"/>
              <a:buChar char="•"/>
              <a:defRPr sz="1600" b="0" i="0" u="none" strike="noStrike" cap="none">
                <a:solidFill>
                  <a:srgbClr val="052035"/>
                </a:solidFill>
                <a:latin typeface="Arial"/>
                <a:ea typeface="Arial"/>
                <a:cs typeface="Arial"/>
                <a:sym typeface="Arial"/>
              </a:defRPr>
            </a:lvl4pPr>
            <a:lvl5pPr marR="0" lvl="4" algn="l" rtl="0">
              <a:lnSpc>
                <a:spcPct val="100000"/>
              </a:lnSpc>
              <a:spcBef>
                <a:spcPts val="500"/>
              </a:spcBef>
              <a:spcAft>
                <a:spcPts val="0"/>
              </a:spcAft>
              <a:buClr>
                <a:srgbClr val="052035"/>
              </a:buClr>
              <a:buSzPts val="1400"/>
              <a:buFont typeface="Arial"/>
              <a:buNone/>
              <a:defRPr sz="1400" b="0" i="0" u="none" strike="noStrike" cap="none">
                <a:solidFill>
                  <a:srgbClr val="052035"/>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4" name="Google Shape;104;p26"/>
          <p:cNvSpPr txBox="1">
            <a:spLocks noGrp="1"/>
          </p:cNvSpPr>
          <p:nvPr>
            <p:ph type="title"/>
          </p:nvPr>
        </p:nvSpPr>
        <p:spPr>
          <a:xfrm>
            <a:off x="838200" y="734557"/>
            <a:ext cx="10515600" cy="1009800"/>
          </a:xfrm>
          <a:prstGeom prst="rect">
            <a:avLst/>
          </a:prstGeom>
          <a:noFill/>
          <a:ln>
            <a:noFill/>
          </a:ln>
        </p:spPr>
        <p:txBody>
          <a:bodyPr spcFirstLastPara="1" wrap="square" lIns="0" tIns="45700" rIns="0" bIns="45700" anchor="t" anchorCtr="0"/>
          <a:lstStyle>
            <a:lvl1pPr marR="0" lvl="0" algn="l" rtl="0">
              <a:lnSpc>
                <a:spcPct val="90000"/>
              </a:lnSpc>
              <a:spcBef>
                <a:spcPts val="0"/>
              </a:spcBef>
              <a:spcAft>
                <a:spcPts val="0"/>
              </a:spcAft>
              <a:buClr>
                <a:srgbClr val="052035"/>
              </a:buClr>
              <a:buSzPts val="5000"/>
              <a:buFont typeface="Arial"/>
              <a:buNone/>
              <a:defRPr sz="5000" b="1" i="0" u="none" strike="noStrike" cap="none">
                <a:solidFill>
                  <a:srgbClr val="052035"/>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eft Content with Code">
  <p:cSld name="Left Content with Code">
    <p:bg>
      <p:bgPr>
        <a:blipFill>
          <a:blip r:embed="rId2">
            <a:alphaModFix/>
          </a:blip>
          <a:stretch>
            <a:fillRect/>
          </a:stretch>
        </a:blipFill>
        <a:effectLst/>
      </p:bgPr>
    </p:bg>
    <p:spTree>
      <p:nvGrpSpPr>
        <p:cNvPr id="1" name="Shape 105"/>
        <p:cNvGrpSpPr/>
        <p:nvPr/>
      </p:nvGrpSpPr>
      <p:grpSpPr>
        <a:xfrm>
          <a:off x="0" y="0"/>
          <a:ext cx="0" cy="0"/>
          <a:chOff x="0" y="0"/>
          <a:chExt cx="0" cy="0"/>
        </a:xfrm>
      </p:grpSpPr>
      <p:sp>
        <p:nvSpPr>
          <p:cNvPr id="106" name="Google Shape;106;p27"/>
          <p:cNvSpPr txBox="1">
            <a:spLocks noGrp="1"/>
          </p:cNvSpPr>
          <p:nvPr>
            <p:ph type="title"/>
          </p:nvPr>
        </p:nvSpPr>
        <p:spPr>
          <a:xfrm>
            <a:off x="838200" y="734557"/>
            <a:ext cx="5257800" cy="1009800"/>
          </a:xfrm>
          <a:prstGeom prst="rect">
            <a:avLst/>
          </a:prstGeom>
          <a:noFill/>
          <a:ln>
            <a:noFill/>
          </a:ln>
        </p:spPr>
        <p:txBody>
          <a:bodyPr spcFirstLastPara="1" wrap="square" lIns="0" tIns="45700" rIns="0" bIns="45700" anchor="t" anchorCtr="0"/>
          <a:lstStyle>
            <a:lvl1pPr marR="0" lvl="0" algn="l" rtl="0">
              <a:lnSpc>
                <a:spcPct val="90000"/>
              </a:lnSpc>
              <a:spcBef>
                <a:spcPts val="0"/>
              </a:spcBef>
              <a:spcAft>
                <a:spcPts val="0"/>
              </a:spcAft>
              <a:buClr>
                <a:srgbClr val="052035"/>
              </a:buClr>
              <a:buSzPts val="5000"/>
              <a:buFont typeface="Arial"/>
              <a:buNone/>
              <a:defRPr sz="5000" b="1" i="0" u="none" strike="noStrike" cap="none">
                <a:solidFill>
                  <a:srgbClr val="052035"/>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7" name="Google Shape;107;p27"/>
          <p:cNvSpPr txBox="1">
            <a:spLocks noGrp="1"/>
          </p:cNvSpPr>
          <p:nvPr>
            <p:ph type="body" idx="1"/>
          </p:nvPr>
        </p:nvSpPr>
        <p:spPr>
          <a:xfrm>
            <a:off x="838199" y="1825625"/>
            <a:ext cx="5257800" cy="3931800"/>
          </a:xfrm>
          <a:prstGeom prst="rect">
            <a:avLst/>
          </a:prstGeom>
          <a:noFill/>
          <a:ln>
            <a:noFill/>
          </a:ln>
        </p:spPr>
        <p:txBody>
          <a:bodyPr spcFirstLastPara="1" wrap="square" lIns="228600" tIns="0" rIns="91425" bIns="45700" anchor="t" anchorCtr="0"/>
          <a:lstStyle>
            <a:lvl1pPr marL="457200" marR="0" lvl="0" indent="-228600" algn="l" rtl="0">
              <a:lnSpc>
                <a:spcPct val="100000"/>
              </a:lnSpc>
              <a:spcBef>
                <a:spcPts val="1000"/>
              </a:spcBef>
              <a:spcAft>
                <a:spcPts val="0"/>
              </a:spcAft>
              <a:buClr>
                <a:srgbClr val="052035"/>
              </a:buClr>
              <a:buSzPts val="1600"/>
              <a:buFont typeface="Arial"/>
              <a:buNone/>
              <a:defRPr sz="1600" b="0" i="0" u="none" strike="noStrike" cap="none">
                <a:solidFill>
                  <a:srgbClr val="052035"/>
                </a:solidFill>
                <a:latin typeface="Arial"/>
                <a:ea typeface="Arial"/>
                <a:cs typeface="Arial"/>
                <a:sym typeface="Arial"/>
              </a:defRPr>
            </a:lvl1pPr>
            <a:lvl2pPr marL="914400" marR="0" lvl="1" indent="-330200" algn="l" rtl="0">
              <a:lnSpc>
                <a:spcPct val="100000"/>
              </a:lnSpc>
              <a:spcBef>
                <a:spcPts val="300"/>
              </a:spcBef>
              <a:spcAft>
                <a:spcPts val="0"/>
              </a:spcAft>
              <a:buClr>
                <a:srgbClr val="052035"/>
              </a:buClr>
              <a:buSzPts val="1600"/>
              <a:buFont typeface="Arial"/>
              <a:buChar char="•"/>
              <a:defRPr sz="1600" b="0" i="0" u="none" strike="noStrike" cap="none">
                <a:solidFill>
                  <a:srgbClr val="052035"/>
                </a:solidFill>
                <a:latin typeface="Arial"/>
                <a:ea typeface="Arial"/>
                <a:cs typeface="Arial"/>
                <a:sym typeface="Arial"/>
              </a:defRPr>
            </a:lvl2pPr>
            <a:lvl3pPr marL="1371600" marR="0" lvl="2" indent="-330200" algn="l" rtl="0">
              <a:lnSpc>
                <a:spcPct val="100000"/>
              </a:lnSpc>
              <a:spcBef>
                <a:spcPts val="500"/>
              </a:spcBef>
              <a:spcAft>
                <a:spcPts val="0"/>
              </a:spcAft>
              <a:buClr>
                <a:srgbClr val="052035"/>
              </a:buClr>
              <a:buSzPts val="1600"/>
              <a:buFont typeface="Arial"/>
              <a:buChar char="•"/>
              <a:defRPr sz="1600" b="0" i="0" u="none" strike="noStrike" cap="none">
                <a:solidFill>
                  <a:srgbClr val="052035"/>
                </a:solidFill>
                <a:latin typeface="Arial"/>
                <a:ea typeface="Arial"/>
                <a:cs typeface="Arial"/>
                <a:sym typeface="Arial"/>
              </a:defRPr>
            </a:lvl3pPr>
            <a:lvl4pPr marL="1828800" marR="0" lvl="3" indent="-330200" algn="l" rtl="0">
              <a:lnSpc>
                <a:spcPct val="100000"/>
              </a:lnSpc>
              <a:spcBef>
                <a:spcPts val="500"/>
              </a:spcBef>
              <a:spcAft>
                <a:spcPts val="0"/>
              </a:spcAft>
              <a:buClr>
                <a:srgbClr val="052035"/>
              </a:buClr>
              <a:buSzPts val="1600"/>
              <a:buFont typeface="Arial"/>
              <a:buChar char="•"/>
              <a:defRPr sz="1600" b="0" i="0" u="none" strike="noStrike" cap="none">
                <a:solidFill>
                  <a:srgbClr val="052035"/>
                </a:solidFill>
                <a:latin typeface="Arial"/>
                <a:ea typeface="Arial"/>
                <a:cs typeface="Arial"/>
                <a:sym typeface="Arial"/>
              </a:defRPr>
            </a:lvl4pPr>
            <a:lvl5pPr marL="2286000" marR="0" lvl="4" indent="-228600" algn="l" rtl="0">
              <a:lnSpc>
                <a:spcPct val="100000"/>
              </a:lnSpc>
              <a:spcBef>
                <a:spcPts val="500"/>
              </a:spcBef>
              <a:spcAft>
                <a:spcPts val="0"/>
              </a:spcAft>
              <a:buClr>
                <a:srgbClr val="052035"/>
              </a:buClr>
              <a:buSzPts val="1400"/>
              <a:buFont typeface="Arial"/>
              <a:buNone/>
              <a:defRPr sz="1400" b="0" i="0" u="none" strike="noStrike" cap="none">
                <a:solidFill>
                  <a:srgbClr val="052035"/>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108" name="Google Shape;108;p27"/>
          <p:cNvCxnSpPr/>
          <p:nvPr/>
        </p:nvCxnSpPr>
        <p:spPr>
          <a:xfrm>
            <a:off x="820360" y="1882326"/>
            <a:ext cx="0" cy="3033000"/>
          </a:xfrm>
          <a:prstGeom prst="straightConnector1">
            <a:avLst/>
          </a:prstGeom>
          <a:noFill/>
          <a:ln w="28575" cap="rnd" cmpd="sng">
            <a:solidFill>
              <a:srgbClr val="13AA52"/>
            </a:solidFill>
            <a:prstDash val="solid"/>
            <a:round/>
            <a:headEnd type="none" w="sm" len="sm"/>
            <a:tailEnd type="none" w="sm" len="sm"/>
          </a:ln>
        </p:spPr>
      </p:cxnSp>
      <p:sp>
        <p:nvSpPr>
          <p:cNvPr id="109" name="Google Shape;109;p27"/>
          <p:cNvSpPr>
            <a:spLocks noGrp="1"/>
          </p:cNvSpPr>
          <p:nvPr>
            <p:ph type="body" idx="2"/>
          </p:nvPr>
        </p:nvSpPr>
        <p:spPr>
          <a:xfrm>
            <a:off x="6524624" y="734558"/>
            <a:ext cx="4847100" cy="5283600"/>
          </a:xfrm>
          <a:prstGeom prst="roundRect">
            <a:avLst>
              <a:gd name="adj" fmla="val 2683"/>
            </a:avLst>
          </a:prstGeom>
          <a:solidFill>
            <a:schemeClr val="accent6"/>
          </a:solidFill>
          <a:ln w="9525" cap="flat" cmpd="sng">
            <a:solidFill>
              <a:schemeClr val="accent1"/>
            </a:solidFill>
            <a:prstDash val="solid"/>
            <a:round/>
            <a:headEnd type="none" w="sm" len="sm"/>
            <a:tailEnd type="none" w="sm" len="sm"/>
          </a:ln>
        </p:spPr>
        <p:txBody>
          <a:bodyPr spcFirstLastPara="1" wrap="square" lIns="182875" tIns="91425" rIns="182875" bIns="45700" anchor="t" anchorCtr="0"/>
          <a:lstStyle>
            <a:lvl1pPr marL="457200" marR="0" lvl="0" indent="-228600" algn="l" rtl="0">
              <a:lnSpc>
                <a:spcPct val="100000"/>
              </a:lnSpc>
              <a:spcBef>
                <a:spcPts val="1000"/>
              </a:spcBef>
              <a:spcAft>
                <a:spcPts val="0"/>
              </a:spcAft>
              <a:buClr>
                <a:schemeClr val="lt1"/>
              </a:buClr>
              <a:buSzPts val="1400"/>
              <a:buFont typeface="Arial"/>
              <a:buNone/>
              <a:defRPr sz="1400" b="0" i="0" u="none" strike="noStrike" cap="none">
                <a:solidFill>
                  <a:schemeClr val="lt1"/>
                </a:solidFill>
                <a:latin typeface="Courier New"/>
                <a:ea typeface="Courier New"/>
                <a:cs typeface="Courier New"/>
                <a:sym typeface="Courier New"/>
              </a:defRPr>
            </a:lvl1pPr>
            <a:lvl2pPr marL="914400" marR="0" lvl="1" indent="-330200" algn="l" rtl="0">
              <a:lnSpc>
                <a:spcPct val="100000"/>
              </a:lnSpc>
              <a:spcBef>
                <a:spcPts val="300"/>
              </a:spcBef>
              <a:spcAft>
                <a:spcPts val="0"/>
              </a:spcAft>
              <a:buClr>
                <a:schemeClr val="lt1"/>
              </a:buClr>
              <a:buSzPts val="1600"/>
              <a:buFont typeface="Arial"/>
              <a:buChar char="•"/>
              <a:defRPr sz="1600" b="0" i="0" u="none" strike="noStrike" cap="none">
                <a:solidFill>
                  <a:schemeClr val="lt1"/>
                </a:solidFill>
                <a:latin typeface="Courier New"/>
                <a:ea typeface="Courier New"/>
                <a:cs typeface="Courier New"/>
                <a:sym typeface="Courier New"/>
              </a:defRPr>
            </a:lvl2pPr>
            <a:lvl3pPr marL="1371600" marR="0" lvl="2" indent="-330200" algn="l" rtl="0">
              <a:lnSpc>
                <a:spcPct val="100000"/>
              </a:lnSpc>
              <a:spcBef>
                <a:spcPts val="500"/>
              </a:spcBef>
              <a:spcAft>
                <a:spcPts val="0"/>
              </a:spcAft>
              <a:buClr>
                <a:schemeClr val="lt1"/>
              </a:buClr>
              <a:buSzPts val="1600"/>
              <a:buFont typeface="Arial"/>
              <a:buChar char="•"/>
              <a:defRPr sz="1600" b="0" i="0" u="none" strike="noStrike" cap="none">
                <a:solidFill>
                  <a:schemeClr val="lt1"/>
                </a:solidFill>
                <a:latin typeface="Courier New"/>
                <a:ea typeface="Courier New"/>
                <a:cs typeface="Courier New"/>
                <a:sym typeface="Courier New"/>
              </a:defRPr>
            </a:lvl3pPr>
            <a:lvl4pPr marL="1828800" marR="0" lvl="3" indent="-330200" algn="l" rtl="0">
              <a:lnSpc>
                <a:spcPct val="100000"/>
              </a:lnSpc>
              <a:spcBef>
                <a:spcPts val="500"/>
              </a:spcBef>
              <a:spcAft>
                <a:spcPts val="0"/>
              </a:spcAft>
              <a:buClr>
                <a:schemeClr val="lt1"/>
              </a:buClr>
              <a:buSzPts val="1600"/>
              <a:buFont typeface="Arial"/>
              <a:buChar char="•"/>
              <a:defRPr sz="1600" b="0" i="0" u="none" strike="noStrike" cap="none">
                <a:solidFill>
                  <a:schemeClr val="lt1"/>
                </a:solidFill>
                <a:latin typeface="Courier New"/>
                <a:ea typeface="Courier New"/>
                <a:cs typeface="Courier New"/>
                <a:sym typeface="Courier New"/>
              </a:defRPr>
            </a:lvl4pPr>
            <a:lvl5pPr marL="2286000" marR="0" lvl="4" indent="-228600" algn="l" rtl="0">
              <a:lnSpc>
                <a:spcPct val="100000"/>
              </a:lnSpc>
              <a:spcBef>
                <a:spcPts val="500"/>
              </a:spcBef>
              <a:spcAft>
                <a:spcPts val="0"/>
              </a:spcAft>
              <a:buClr>
                <a:schemeClr val="lt1"/>
              </a:buClr>
              <a:buSzPts val="1400"/>
              <a:buFont typeface="Arial"/>
              <a:buNone/>
              <a:defRPr sz="1400" b="0" i="0" u="none" strike="noStrike" cap="none">
                <a:solidFill>
                  <a:schemeClr val="lt1"/>
                </a:solidFill>
                <a:latin typeface="Courier New"/>
                <a:ea typeface="Courier New"/>
                <a:cs typeface="Courier New"/>
                <a:sym typeface="Courier Ne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de Title">
  <p:cSld name="Code Title">
    <p:bg>
      <p:bgPr>
        <a:blipFill>
          <a:blip r:embed="rId2">
            <a:alphaModFix/>
          </a:blip>
          <a:stretch>
            <a:fillRect/>
          </a:stretch>
        </a:blipFill>
        <a:effectLst/>
      </p:bgPr>
    </p:bg>
    <p:spTree>
      <p:nvGrpSpPr>
        <p:cNvPr id="1" name="Shape 110"/>
        <p:cNvGrpSpPr/>
        <p:nvPr/>
      </p:nvGrpSpPr>
      <p:grpSpPr>
        <a:xfrm>
          <a:off x="0" y="0"/>
          <a:ext cx="0" cy="0"/>
          <a:chOff x="0" y="0"/>
          <a:chExt cx="0" cy="0"/>
        </a:xfrm>
      </p:grpSpPr>
      <p:sp>
        <p:nvSpPr>
          <p:cNvPr id="111" name="Google Shape;111;p28"/>
          <p:cNvSpPr txBox="1">
            <a:spLocks noGrp="1"/>
          </p:cNvSpPr>
          <p:nvPr>
            <p:ph type="title"/>
          </p:nvPr>
        </p:nvSpPr>
        <p:spPr>
          <a:xfrm>
            <a:off x="838200" y="734557"/>
            <a:ext cx="10515600" cy="1009800"/>
          </a:xfrm>
          <a:prstGeom prst="rect">
            <a:avLst/>
          </a:prstGeom>
          <a:noFill/>
          <a:ln>
            <a:noFill/>
          </a:ln>
        </p:spPr>
        <p:txBody>
          <a:bodyPr spcFirstLastPara="1" wrap="square" lIns="0" tIns="45700" rIns="0" bIns="45700" anchor="t" anchorCtr="0"/>
          <a:lstStyle>
            <a:lvl1pPr marR="0" lvl="0" algn="l" rtl="0">
              <a:lnSpc>
                <a:spcPct val="90000"/>
              </a:lnSpc>
              <a:spcBef>
                <a:spcPts val="0"/>
              </a:spcBef>
              <a:spcAft>
                <a:spcPts val="0"/>
              </a:spcAft>
              <a:buClr>
                <a:schemeClr val="lt1"/>
              </a:buClr>
              <a:buSzPts val="5000"/>
              <a:buFont typeface="Arial"/>
              <a:buNone/>
              <a:defRPr sz="5000" b="1"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2" name="Google Shape;112;p28"/>
          <p:cNvSpPr>
            <a:spLocks noGrp="1"/>
          </p:cNvSpPr>
          <p:nvPr>
            <p:ph type="body" idx="1"/>
          </p:nvPr>
        </p:nvSpPr>
        <p:spPr>
          <a:xfrm>
            <a:off x="838200" y="1838325"/>
            <a:ext cx="10515600" cy="4453200"/>
          </a:xfrm>
          <a:prstGeom prst="roundRect">
            <a:avLst>
              <a:gd name="adj" fmla="val 2683"/>
            </a:avLst>
          </a:prstGeom>
          <a:solidFill>
            <a:schemeClr val="accent6">
              <a:alpha val="74900"/>
            </a:schemeClr>
          </a:solidFill>
          <a:ln w="9525" cap="flat" cmpd="sng">
            <a:solidFill>
              <a:schemeClr val="accent1"/>
            </a:solidFill>
            <a:prstDash val="solid"/>
            <a:round/>
            <a:headEnd type="none" w="sm" len="sm"/>
            <a:tailEnd type="none" w="sm" len="sm"/>
          </a:ln>
        </p:spPr>
        <p:txBody>
          <a:bodyPr spcFirstLastPara="1" wrap="square" lIns="182875" tIns="91425" rIns="182875" bIns="45700" anchor="t" anchorCtr="0"/>
          <a:lstStyle>
            <a:lvl1pPr marL="457200" marR="0" lvl="0" indent="-228600" algn="l" rtl="0">
              <a:lnSpc>
                <a:spcPct val="100000"/>
              </a:lnSpc>
              <a:spcBef>
                <a:spcPts val="1000"/>
              </a:spcBef>
              <a:spcAft>
                <a:spcPts val="0"/>
              </a:spcAft>
              <a:buClr>
                <a:schemeClr val="lt1"/>
              </a:buClr>
              <a:buSzPts val="2000"/>
              <a:buFont typeface="Arial"/>
              <a:buNone/>
              <a:defRPr sz="2000" b="1" i="0" u="none" strike="noStrike" cap="none">
                <a:solidFill>
                  <a:schemeClr val="lt1"/>
                </a:solidFill>
                <a:latin typeface="Courier New"/>
                <a:ea typeface="Courier New"/>
                <a:cs typeface="Courier New"/>
                <a:sym typeface="Courier New"/>
              </a:defRPr>
            </a:lvl1pPr>
            <a:lvl2pPr marL="914400" marR="0" lvl="1" indent="-330200" algn="l" rtl="0">
              <a:lnSpc>
                <a:spcPct val="100000"/>
              </a:lnSpc>
              <a:spcBef>
                <a:spcPts val="300"/>
              </a:spcBef>
              <a:spcAft>
                <a:spcPts val="0"/>
              </a:spcAft>
              <a:buClr>
                <a:schemeClr val="lt1"/>
              </a:buClr>
              <a:buSzPts val="1600"/>
              <a:buFont typeface="Arial"/>
              <a:buChar char="•"/>
              <a:defRPr sz="1600" b="0" i="0" u="none" strike="noStrike" cap="none">
                <a:solidFill>
                  <a:schemeClr val="lt1"/>
                </a:solidFill>
                <a:latin typeface="Courier New"/>
                <a:ea typeface="Courier New"/>
                <a:cs typeface="Courier New"/>
                <a:sym typeface="Courier New"/>
              </a:defRPr>
            </a:lvl2pPr>
            <a:lvl3pPr marL="1371600" marR="0" lvl="2" indent="-330200" algn="l" rtl="0">
              <a:lnSpc>
                <a:spcPct val="100000"/>
              </a:lnSpc>
              <a:spcBef>
                <a:spcPts val="500"/>
              </a:spcBef>
              <a:spcAft>
                <a:spcPts val="0"/>
              </a:spcAft>
              <a:buClr>
                <a:schemeClr val="lt1"/>
              </a:buClr>
              <a:buSzPts val="1600"/>
              <a:buFont typeface="Arial"/>
              <a:buChar char="•"/>
              <a:defRPr sz="1600" b="0" i="0" u="none" strike="noStrike" cap="none">
                <a:solidFill>
                  <a:schemeClr val="lt1"/>
                </a:solidFill>
                <a:latin typeface="Courier New"/>
                <a:ea typeface="Courier New"/>
                <a:cs typeface="Courier New"/>
                <a:sym typeface="Courier New"/>
              </a:defRPr>
            </a:lvl3pPr>
            <a:lvl4pPr marL="1828800" marR="0" lvl="3" indent="-330200" algn="l" rtl="0">
              <a:lnSpc>
                <a:spcPct val="100000"/>
              </a:lnSpc>
              <a:spcBef>
                <a:spcPts val="500"/>
              </a:spcBef>
              <a:spcAft>
                <a:spcPts val="0"/>
              </a:spcAft>
              <a:buClr>
                <a:schemeClr val="lt1"/>
              </a:buClr>
              <a:buSzPts val="1600"/>
              <a:buFont typeface="Arial"/>
              <a:buChar char="•"/>
              <a:defRPr sz="1600" b="0" i="0" u="none" strike="noStrike" cap="none">
                <a:solidFill>
                  <a:schemeClr val="lt1"/>
                </a:solidFill>
                <a:latin typeface="Courier New"/>
                <a:ea typeface="Courier New"/>
                <a:cs typeface="Courier New"/>
                <a:sym typeface="Courier New"/>
              </a:defRPr>
            </a:lvl4pPr>
            <a:lvl5pPr marL="2286000" marR="0" lvl="4" indent="-228600" algn="l" rtl="0">
              <a:lnSpc>
                <a:spcPct val="100000"/>
              </a:lnSpc>
              <a:spcBef>
                <a:spcPts val="500"/>
              </a:spcBef>
              <a:spcAft>
                <a:spcPts val="0"/>
              </a:spcAft>
              <a:buClr>
                <a:schemeClr val="lt1"/>
              </a:buClr>
              <a:buSzPts val="1400"/>
              <a:buFont typeface="Arial"/>
              <a:buNone/>
              <a:defRPr sz="1400" b="0" i="0" u="none" strike="noStrike" cap="none">
                <a:solidFill>
                  <a:schemeClr val="lt1"/>
                </a:solidFill>
                <a:latin typeface="Courier New"/>
                <a:ea typeface="Courier New"/>
                <a:cs typeface="Courier New"/>
                <a:sym typeface="Courier Ne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de Title 2 Column">
  <p:cSld name="Code Title 2 Column">
    <p:bg>
      <p:bgPr>
        <a:blipFill>
          <a:blip r:embed="rId2">
            <a:alphaModFix/>
          </a:blip>
          <a:stretch>
            <a:fillRect/>
          </a:stretch>
        </a:blipFill>
        <a:effectLst/>
      </p:bgPr>
    </p:bg>
    <p:spTree>
      <p:nvGrpSpPr>
        <p:cNvPr id="1" name="Shape 113"/>
        <p:cNvGrpSpPr/>
        <p:nvPr/>
      </p:nvGrpSpPr>
      <p:grpSpPr>
        <a:xfrm>
          <a:off x="0" y="0"/>
          <a:ext cx="0" cy="0"/>
          <a:chOff x="0" y="0"/>
          <a:chExt cx="0" cy="0"/>
        </a:xfrm>
      </p:grpSpPr>
      <p:sp>
        <p:nvSpPr>
          <p:cNvPr id="114" name="Google Shape;114;p29"/>
          <p:cNvSpPr txBox="1">
            <a:spLocks noGrp="1"/>
          </p:cNvSpPr>
          <p:nvPr>
            <p:ph type="title"/>
          </p:nvPr>
        </p:nvSpPr>
        <p:spPr>
          <a:xfrm>
            <a:off x="838200" y="734557"/>
            <a:ext cx="10515600" cy="1009800"/>
          </a:xfrm>
          <a:prstGeom prst="rect">
            <a:avLst/>
          </a:prstGeom>
          <a:noFill/>
          <a:ln>
            <a:noFill/>
          </a:ln>
        </p:spPr>
        <p:txBody>
          <a:bodyPr spcFirstLastPara="1" wrap="square" lIns="0" tIns="45700" rIns="0" bIns="45700" anchor="t" anchorCtr="0"/>
          <a:lstStyle>
            <a:lvl1pPr marR="0" lvl="0" algn="l" rtl="0">
              <a:lnSpc>
                <a:spcPct val="90000"/>
              </a:lnSpc>
              <a:spcBef>
                <a:spcPts val="0"/>
              </a:spcBef>
              <a:spcAft>
                <a:spcPts val="0"/>
              </a:spcAft>
              <a:buClr>
                <a:schemeClr val="lt1"/>
              </a:buClr>
              <a:buSzPts val="5000"/>
              <a:buFont typeface="Arial"/>
              <a:buNone/>
              <a:defRPr sz="5000" b="1"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5" name="Google Shape;115;p29"/>
          <p:cNvSpPr>
            <a:spLocks noGrp="1"/>
          </p:cNvSpPr>
          <p:nvPr>
            <p:ph type="body" idx="1"/>
          </p:nvPr>
        </p:nvSpPr>
        <p:spPr>
          <a:xfrm>
            <a:off x="838200" y="1838325"/>
            <a:ext cx="5184600" cy="4453200"/>
          </a:xfrm>
          <a:prstGeom prst="roundRect">
            <a:avLst>
              <a:gd name="adj" fmla="val 2683"/>
            </a:avLst>
          </a:prstGeom>
          <a:solidFill>
            <a:schemeClr val="accent6">
              <a:alpha val="74900"/>
            </a:schemeClr>
          </a:solidFill>
          <a:ln w="9525" cap="flat" cmpd="sng">
            <a:solidFill>
              <a:schemeClr val="accent1"/>
            </a:solidFill>
            <a:prstDash val="solid"/>
            <a:round/>
            <a:headEnd type="none" w="sm" len="sm"/>
            <a:tailEnd type="none" w="sm" len="sm"/>
          </a:ln>
        </p:spPr>
        <p:txBody>
          <a:bodyPr spcFirstLastPara="1" wrap="square" lIns="182875" tIns="91425" rIns="182875" bIns="45700" anchor="t" anchorCtr="0"/>
          <a:lstStyle>
            <a:lvl1pPr marL="457200" marR="0" lvl="0" indent="-228600" algn="l" rtl="0">
              <a:lnSpc>
                <a:spcPct val="100000"/>
              </a:lnSpc>
              <a:spcBef>
                <a:spcPts val="1000"/>
              </a:spcBef>
              <a:spcAft>
                <a:spcPts val="0"/>
              </a:spcAft>
              <a:buClr>
                <a:schemeClr val="lt1"/>
              </a:buClr>
              <a:buSzPts val="2000"/>
              <a:buFont typeface="Arial"/>
              <a:buNone/>
              <a:defRPr sz="2000" b="1" i="0" u="none" strike="noStrike" cap="none">
                <a:solidFill>
                  <a:schemeClr val="lt1"/>
                </a:solidFill>
                <a:latin typeface="Courier New"/>
                <a:ea typeface="Courier New"/>
                <a:cs typeface="Courier New"/>
                <a:sym typeface="Courier New"/>
              </a:defRPr>
            </a:lvl1pPr>
            <a:lvl2pPr marL="914400" marR="0" lvl="1" indent="-330200" algn="l" rtl="0">
              <a:lnSpc>
                <a:spcPct val="100000"/>
              </a:lnSpc>
              <a:spcBef>
                <a:spcPts val="300"/>
              </a:spcBef>
              <a:spcAft>
                <a:spcPts val="0"/>
              </a:spcAft>
              <a:buClr>
                <a:schemeClr val="lt1"/>
              </a:buClr>
              <a:buSzPts val="1600"/>
              <a:buFont typeface="Arial"/>
              <a:buChar char="•"/>
              <a:defRPr sz="1600" b="0" i="0" u="none" strike="noStrike" cap="none">
                <a:solidFill>
                  <a:schemeClr val="lt1"/>
                </a:solidFill>
                <a:latin typeface="Courier New"/>
                <a:ea typeface="Courier New"/>
                <a:cs typeface="Courier New"/>
                <a:sym typeface="Courier New"/>
              </a:defRPr>
            </a:lvl2pPr>
            <a:lvl3pPr marL="1371600" marR="0" lvl="2" indent="-330200" algn="l" rtl="0">
              <a:lnSpc>
                <a:spcPct val="100000"/>
              </a:lnSpc>
              <a:spcBef>
                <a:spcPts val="500"/>
              </a:spcBef>
              <a:spcAft>
                <a:spcPts val="0"/>
              </a:spcAft>
              <a:buClr>
                <a:schemeClr val="lt1"/>
              </a:buClr>
              <a:buSzPts val="1600"/>
              <a:buFont typeface="Arial"/>
              <a:buChar char="•"/>
              <a:defRPr sz="1600" b="0" i="0" u="none" strike="noStrike" cap="none">
                <a:solidFill>
                  <a:schemeClr val="lt1"/>
                </a:solidFill>
                <a:latin typeface="Courier New"/>
                <a:ea typeface="Courier New"/>
                <a:cs typeface="Courier New"/>
                <a:sym typeface="Courier New"/>
              </a:defRPr>
            </a:lvl3pPr>
            <a:lvl4pPr marL="1828800" marR="0" lvl="3" indent="-330200" algn="l" rtl="0">
              <a:lnSpc>
                <a:spcPct val="100000"/>
              </a:lnSpc>
              <a:spcBef>
                <a:spcPts val="500"/>
              </a:spcBef>
              <a:spcAft>
                <a:spcPts val="0"/>
              </a:spcAft>
              <a:buClr>
                <a:schemeClr val="lt1"/>
              </a:buClr>
              <a:buSzPts val="1600"/>
              <a:buFont typeface="Arial"/>
              <a:buChar char="•"/>
              <a:defRPr sz="1600" b="0" i="0" u="none" strike="noStrike" cap="none">
                <a:solidFill>
                  <a:schemeClr val="lt1"/>
                </a:solidFill>
                <a:latin typeface="Courier New"/>
                <a:ea typeface="Courier New"/>
                <a:cs typeface="Courier New"/>
                <a:sym typeface="Courier New"/>
              </a:defRPr>
            </a:lvl4pPr>
            <a:lvl5pPr marL="2286000" marR="0" lvl="4" indent="-228600" algn="l" rtl="0">
              <a:lnSpc>
                <a:spcPct val="100000"/>
              </a:lnSpc>
              <a:spcBef>
                <a:spcPts val="500"/>
              </a:spcBef>
              <a:spcAft>
                <a:spcPts val="0"/>
              </a:spcAft>
              <a:buClr>
                <a:schemeClr val="lt1"/>
              </a:buClr>
              <a:buSzPts val="1400"/>
              <a:buFont typeface="Arial"/>
              <a:buNone/>
              <a:defRPr sz="1400" b="0" i="0" u="none" strike="noStrike" cap="none">
                <a:solidFill>
                  <a:schemeClr val="lt1"/>
                </a:solidFill>
                <a:latin typeface="Courier New"/>
                <a:ea typeface="Courier New"/>
                <a:cs typeface="Courier New"/>
                <a:sym typeface="Courier Ne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6" name="Google Shape;116;p29"/>
          <p:cNvSpPr>
            <a:spLocks noGrp="1"/>
          </p:cNvSpPr>
          <p:nvPr>
            <p:ph type="body" idx="2"/>
          </p:nvPr>
        </p:nvSpPr>
        <p:spPr>
          <a:xfrm>
            <a:off x="6169152" y="1838325"/>
            <a:ext cx="5184600" cy="4453200"/>
          </a:xfrm>
          <a:prstGeom prst="roundRect">
            <a:avLst>
              <a:gd name="adj" fmla="val 2683"/>
            </a:avLst>
          </a:prstGeom>
          <a:solidFill>
            <a:schemeClr val="accent6">
              <a:alpha val="74900"/>
            </a:schemeClr>
          </a:solidFill>
          <a:ln w="9525" cap="flat" cmpd="sng">
            <a:solidFill>
              <a:schemeClr val="accent1"/>
            </a:solidFill>
            <a:prstDash val="solid"/>
            <a:round/>
            <a:headEnd type="none" w="sm" len="sm"/>
            <a:tailEnd type="none" w="sm" len="sm"/>
          </a:ln>
        </p:spPr>
        <p:txBody>
          <a:bodyPr spcFirstLastPara="1" wrap="square" lIns="182875" tIns="91425" rIns="182875" bIns="45700" anchor="t" anchorCtr="0"/>
          <a:lstStyle>
            <a:lvl1pPr marL="457200" marR="0" lvl="0" indent="-228600" algn="l" rtl="0">
              <a:lnSpc>
                <a:spcPct val="100000"/>
              </a:lnSpc>
              <a:spcBef>
                <a:spcPts val="1000"/>
              </a:spcBef>
              <a:spcAft>
                <a:spcPts val="0"/>
              </a:spcAft>
              <a:buClr>
                <a:schemeClr val="lt1"/>
              </a:buClr>
              <a:buSzPts val="2000"/>
              <a:buFont typeface="Arial"/>
              <a:buNone/>
              <a:defRPr sz="2000" b="1" i="0" u="none" strike="noStrike" cap="none">
                <a:solidFill>
                  <a:schemeClr val="lt1"/>
                </a:solidFill>
                <a:latin typeface="Courier New"/>
                <a:ea typeface="Courier New"/>
                <a:cs typeface="Courier New"/>
                <a:sym typeface="Courier New"/>
              </a:defRPr>
            </a:lvl1pPr>
            <a:lvl2pPr marL="914400" marR="0" lvl="1" indent="-330200" algn="l" rtl="0">
              <a:lnSpc>
                <a:spcPct val="100000"/>
              </a:lnSpc>
              <a:spcBef>
                <a:spcPts val="300"/>
              </a:spcBef>
              <a:spcAft>
                <a:spcPts val="0"/>
              </a:spcAft>
              <a:buClr>
                <a:schemeClr val="lt1"/>
              </a:buClr>
              <a:buSzPts val="1600"/>
              <a:buFont typeface="Arial"/>
              <a:buChar char="•"/>
              <a:defRPr sz="1600" b="0" i="0" u="none" strike="noStrike" cap="none">
                <a:solidFill>
                  <a:schemeClr val="lt1"/>
                </a:solidFill>
                <a:latin typeface="Courier New"/>
                <a:ea typeface="Courier New"/>
                <a:cs typeface="Courier New"/>
                <a:sym typeface="Courier New"/>
              </a:defRPr>
            </a:lvl2pPr>
            <a:lvl3pPr marL="1371600" marR="0" lvl="2" indent="-330200" algn="l" rtl="0">
              <a:lnSpc>
                <a:spcPct val="100000"/>
              </a:lnSpc>
              <a:spcBef>
                <a:spcPts val="500"/>
              </a:spcBef>
              <a:spcAft>
                <a:spcPts val="0"/>
              </a:spcAft>
              <a:buClr>
                <a:schemeClr val="lt1"/>
              </a:buClr>
              <a:buSzPts val="1600"/>
              <a:buFont typeface="Arial"/>
              <a:buChar char="•"/>
              <a:defRPr sz="1600" b="0" i="0" u="none" strike="noStrike" cap="none">
                <a:solidFill>
                  <a:schemeClr val="lt1"/>
                </a:solidFill>
                <a:latin typeface="Courier New"/>
                <a:ea typeface="Courier New"/>
                <a:cs typeface="Courier New"/>
                <a:sym typeface="Courier New"/>
              </a:defRPr>
            </a:lvl3pPr>
            <a:lvl4pPr marL="1828800" marR="0" lvl="3" indent="-330200" algn="l" rtl="0">
              <a:lnSpc>
                <a:spcPct val="100000"/>
              </a:lnSpc>
              <a:spcBef>
                <a:spcPts val="500"/>
              </a:spcBef>
              <a:spcAft>
                <a:spcPts val="0"/>
              </a:spcAft>
              <a:buClr>
                <a:schemeClr val="lt1"/>
              </a:buClr>
              <a:buSzPts val="1600"/>
              <a:buFont typeface="Arial"/>
              <a:buChar char="•"/>
              <a:defRPr sz="1600" b="0" i="0" u="none" strike="noStrike" cap="none">
                <a:solidFill>
                  <a:schemeClr val="lt1"/>
                </a:solidFill>
                <a:latin typeface="Courier New"/>
                <a:ea typeface="Courier New"/>
                <a:cs typeface="Courier New"/>
                <a:sym typeface="Courier New"/>
              </a:defRPr>
            </a:lvl4pPr>
            <a:lvl5pPr marL="2286000" marR="0" lvl="4" indent="-228600" algn="l" rtl="0">
              <a:lnSpc>
                <a:spcPct val="100000"/>
              </a:lnSpc>
              <a:spcBef>
                <a:spcPts val="500"/>
              </a:spcBef>
              <a:spcAft>
                <a:spcPts val="0"/>
              </a:spcAft>
              <a:buClr>
                <a:schemeClr val="lt1"/>
              </a:buClr>
              <a:buSzPts val="1400"/>
              <a:buFont typeface="Arial"/>
              <a:buNone/>
              <a:defRPr sz="1400" b="0" i="0" u="none" strike="noStrike" cap="none">
                <a:solidFill>
                  <a:schemeClr val="lt1"/>
                </a:solidFill>
                <a:latin typeface="Courier New"/>
                <a:ea typeface="Courier New"/>
                <a:cs typeface="Courier New"/>
                <a:sym typeface="Courier Ne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de">
  <p:cSld name="Code">
    <p:bg>
      <p:bgPr>
        <a:blipFill>
          <a:blip r:embed="rId2">
            <a:alphaModFix/>
          </a:blip>
          <a:stretch>
            <a:fillRect/>
          </a:stretch>
        </a:blipFill>
        <a:effectLst/>
      </p:bgPr>
    </p:bg>
    <p:spTree>
      <p:nvGrpSpPr>
        <p:cNvPr id="1" name="Shape 117"/>
        <p:cNvGrpSpPr/>
        <p:nvPr/>
      </p:nvGrpSpPr>
      <p:grpSpPr>
        <a:xfrm>
          <a:off x="0" y="0"/>
          <a:ext cx="0" cy="0"/>
          <a:chOff x="0" y="0"/>
          <a:chExt cx="0" cy="0"/>
        </a:xfrm>
      </p:grpSpPr>
      <p:sp>
        <p:nvSpPr>
          <p:cNvPr id="118" name="Google Shape;118;p30"/>
          <p:cNvSpPr>
            <a:spLocks noGrp="1"/>
          </p:cNvSpPr>
          <p:nvPr>
            <p:ph type="body" idx="1"/>
          </p:nvPr>
        </p:nvSpPr>
        <p:spPr>
          <a:xfrm>
            <a:off x="838200" y="734557"/>
            <a:ext cx="10515600" cy="5556900"/>
          </a:xfrm>
          <a:prstGeom prst="roundRect">
            <a:avLst>
              <a:gd name="adj" fmla="val 2683"/>
            </a:avLst>
          </a:prstGeom>
          <a:solidFill>
            <a:schemeClr val="accent6">
              <a:alpha val="74900"/>
            </a:schemeClr>
          </a:solidFill>
          <a:ln w="9525" cap="flat" cmpd="sng">
            <a:solidFill>
              <a:schemeClr val="accent1"/>
            </a:solidFill>
            <a:prstDash val="solid"/>
            <a:round/>
            <a:headEnd type="none" w="sm" len="sm"/>
            <a:tailEnd type="none" w="sm" len="sm"/>
          </a:ln>
        </p:spPr>
        <p:txBody>
          <a:bodyPr spcFirstLastPara="1" wrap="square" lIns="182875" tIns="91425" rIns="182875" bIns="45700" anchor="t" anchorCtr="0"/>
          <a:lstStyle>
            <a:lvl1pPr marL="457200" marR="0" lvl="0" indent="-228600" algn="l" rtl="0">
              <a:lnSpc>
                <a:spcPct val="100000"/>
              </a:lnSpc>
              <a:spcBef>
                <a:spcPts val="1000"/>
              </a:spcBef>
              <a:spcAft>
                <a:spcPts val="0"/>
              </a:spcAft>
              <a:buClr>
                <a:schemeClr val="lt1"/>
              </a:buClr>
              <a:buSzPts val="2000"/>
              <a:buFont typeface="Arial"/>
              <a:buNone/>
              <a:defRPr sz="2000" b="1" i="0" u="none" strike="noStrike" cap="none">
                <a:solidFill>
                  <a:schemeClr val="lt1"/>
                </a:solidFill>
                <a:latin typeface="Courier New"/>
                <a:ea typeface="Courier New"/>
                <a:cs typeface="Courier New"/>
                <a:sym typeface="Courier New"/>
              </a:defRPr>
            </a:lvl1pPr>
            <a:lvl2pPr marL="914400" marR="0" lvl="1" indent="-330200" algn="l" rtl="0">
              <a:lnSpc>
                <a:spcPct val="100000"/>
              </a:lnSpc>
              <a:spcBef>
                <a:spcPts val="300"/>
              </a:spcBef>
              <a:spcAft>
                <a:spcPts val="0"/>
              </a:spcAft>
              <a:buClr>
                <a:schemeClr val="lt1"/>
              </a:buClr>
              <a:buSzPts val="1600"/>
              <a:buFont typeface="Arial"/>
              <a:buChar char="•"/>
              <a:defRPr sz="1600" b="0" i="0" u="none" strike="noStrike" cap="none">
                <a:solidFill>
                  <a:schemeClr val="lt1"/>
                </a:solidFill>
                <a:latin typeface="Courier New"/>
                <a:ea typeface="Courier New"/>
                <a:cs typeface="Courier New"/>
                <a:sym typeface="Courier New"/>
              </a:defRPr>
            </a:lvl2pPr>
            <a:lvl3pPr marL="1371600" marR="0" lvl="2" indent="-330200" algn="l" rtl="0">
              <a:lnSpc>
                <a:spcPct val="100000"/>
              </a:lnSpc>
              <a:spcBef>
                <a:spcPts val="500"/>
              </a:spcBef>
              <a:spcAft>
                <a:spcPts val="0"/>
              </a:spcAft>
              <a:buClr>
                <a:schemeClr val="lt1"/>
              </a:buClr>
              <a:buSzPts val="1600"/>
              <a:buFont typeface="Arial"/>
              <a:buChar char="•"/>
              <a:defRPr sz="1600" b="0" i="0" u="none" strike="noStrike" cap="none">
                <a:solidFill>
                  <a:schemeClr val="lt1"/>
                </a:solidFill>
                <a:latin typeface="Courier New"/>
                <a:ea typeface="Courier New"/>
                <a:cs typeface="Courier New"/>
                <a:sym typeface="Courier New"/>
              </a:defRPr>
            </a:lvl3pPr>
            <a:lvl4pPr marL="1828800" marR="0" lvl="3" indent="-330200" algn="l" rtl="0">
              <a:lnSpc>
                <a:spcPct val="100000"/>
              </a:lnSpc>
              <a:spcBef>
                <a:spcPts val="500"/>
              </a:spcBef>
              <a:spcAft>
                <a:spcPts val="0"/>
              </a:spcAft>
              <a:buClr>
                <a:schemeClr val="lt1"/>
              </a:buClr>
              <a:buSzPts val="1600"/>
              <a:buFont typeface="Arial"/>
              <a:buChar char="•"/>
              <a:defRPr sz="1600" b="0" i="0" u="none" strike="noStrike" cap="none">
                <a:solidFill>
                  <a:schemeClr val="lt1"/>
                </a:solidFill>
                <a:latin typeface="Courier New"/>
                <a:ea typeface="Courier New"/>
                <a:cs typeface="Courier New"/>
                <a:sym typeface="Courier New"/>
              </a:defRPr>
            </a:lvl4pPr>
            <a:lvl5pPr marL="2286000" marR="0" lvl="4" indent="-228600" algn="l" rtl="0">
              <a:lnSpc>
                <a:spcPct val="100000"/>
              </a:lnSpc>
              <a:spcBef>
                <a:spcPts val="500"/>
              </a:spcBef>
              <a:spcAft>
                <a:spcPts val="0"/>
              </a:spcAft>
              <a:buClr>
                <a:schemeClr val="lt1"/>
              </a:buClr>
              <a:buSzPts val="1400"/>
              <a:buFont typeface="Arial"/>
              <a:buNone/>
              <a:defRPr sz="1400" b="0" i="0" u="none" strike="noStrike" cap="none">
                <a:solidFill>
                  <a:schemeClr val="lt1"/>
                </a:solidFill>
                <a:latin typeface="Courier New"/>
                <a:ea typeface="Courier New"/>
                <a:cs typeface="Courier New"/>
                <a:sym typeface="Courier Ne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peaker screen">
  <p:cSld name="Speaker screen">
    <p:bg>
      <p:bgPr>
        <a:blipFill>
          <a:blip r:embed="rId2">
            <a:alphaModFix/>
          </a:blip>
          <a:stretch>
            <a:fillRect/>
          </a:stretch>
        </a:blipFill>
        <a:effectLst/>
      </p:bgPr>
    </p:bg>
    <p:spTree>
      <p:nvGrpSpPr>
        <p:cNvPr id="1" name="Shape 119"/>
        <p:cNvGrpSpPr/>
        <p:nvPr/>
      </p:nvGrpSpPr>
      <p:grpSpPr>
        <a:xfrm>
          <a:off x="0" y="0"/>
          <a:ext cx="0" cy="0"/>
          <a:chOff x="0" y="0"/>
          <a:chExt cx="0" cy="0"/>
        </a:xfrm>
      </p:grpSpPr>
      <p:sp>
        <p:nvSpPr>
          <p:cNvPr id="120" name="Google Shape;120;p31"/>
          <p:cNvSpPr>
            <a:spLocks noGrp="1"/>
          </p:cNvSpPr>
          <p:nvPr>
            <p:ph type="pic" idx="2"/>
          </p:nvPr>
        </p:nvSpPr>
        <p:spPr>
          <a:xfrm>
            <a:off x="8958184" y="3855315"/>
            <a:ext cx="2898600" cy="2900100"/>
          </a:xfrm>
          <a:prstGeom prst="chord">
            <a:avLst>
              <a:gd name="adj1" fmla="val 8435205"/>
              <a:gd name="adj2" fmla="val 2374324"/>
            </a:avLst>
          </a:prstGeom>
          <a:solidFill>
            <a:schemeClr val="accent1"/>
          </a:solidFill>
          <a:ln>
            <a:noFill/>
          </a:ln>
        </p:spPr>
        <p:txBody>
          <a:bodyPr spcFirstLastPara="1" wrap="square" lIns="228600" tIns="0" rIns="91425" bIns="45700" anchor="ctr" anchorCtr="0"/>
          <a:lstStyle>
            <a:lvl1pPr marR="0" lvl="0" algn="ctr" rtl="0">
              <a:lnSpc>
                <a:spcPct val="100000"/>
              </a:lnSpc>
              <a:spcBef>
                <a:spcPts val="1000"/>
              </a:spcBef>
              <a:spcAft>
                <a:spcPts val="0"/>
              </a:spcAft>
              <a:buClr>
                <a:srgbClr val="052035"/>
              </a:buClr>
              <a:buSzPts val="1600"/>
              <a:buFont typeface="Arial"/>
              <a:buNone/>
              <a:defRPr sz="1600" b="0" i="0" u="none" strike="noStrike" cap="none">
                <a:solidFill>
                  <a:srgbClr val="052035"/>
                </a:solidFill>
                <a:latin typeface="Arial"/>
                <a:ea typeface="Arial"/>
                <a:cs typeface="Arial"/>
                <a:sym typeface="Arial"/>
              </a:defRPr>
            </a:lvl1pPr>
            <a:lvl2pPr marR="0" lvl="1" algn="l" rtl="0">
              <a:lnSpc>
                <a:spcPct val="100000"/>
              </a:lnSpc>
              <a:spcBef>
                <a:spcPts val="300"/>
              </a:spcBef>
              <a:spcAft>
                <a:spcPts val="0"/>
              </a:spcAft>
              <a:buClr>
                <a:srgbClr val="052035"/>
              </a:buClr>
              <a:buSzPts val="1600"/>
              <a:buFont typeface="Arial"/>
              <a:buChar char="•"/>
              <a:defRPr sz="1600" b="0" i="0" u="none" strike="noStrike" cap="none">
                <a:solidFill>
                  <a:srgbClr val="052035"/>
                </a:solidFill>
                <a:latin typeface="Arial"/>
                <a:ea typeface="Arial"/>
                <a:cs typeface="Arial"/>
                <a:sym typeface="Arial"/>
              </a:defRPr>
            </a:lvl2pPr>
            <a:lvl3pPr marR="0" lvl="2" algn="l" rtl="0">
              <a:lnSpc>
                <a:spcPct val="100000"/>
              </a:lnSpc>
              <a:spcBef>
                <a:spcPts val="500"/>
              </a:spcBef>
              <a:spcAft>
                <a:spcPts val="0"/>
              </a:spcAft>
              <a:buClr>
                <a:srgbClr val="052035"/>
              </a:buClr>
              <a:buSzPts val="1600"/>
              <a:buFont typeface="Arial"/>
              <a:buChar char="•"/>
              <a:defRPr sz="1600" b="0" i="0" u="none" strike="noStrike" cap="none">
                <a:solidFill>
                  <a:srgbClr val="052035"/>
                </a:solidFill>
                <a:latin typeface="Arial"/>
                <a:ea typeface="Arial"/>
                <a:cs typeface="Arial"/>
                <a:sym typeface="Arial"/>
              </a:defRPr>
            </a:lvl3pPr>
            <a:lvl4pPr marR="0" lvl="3" algn="l" rtl="0">
              <a:lnSpc>
                <a:spcPct val="100000"/>
              </a:lnSpc>
              <a:spcBef>
                <a:spcPts val="500"/>
              </a:spcBef>
              <a:spcAft>
                <a:spcPts val="0"/>
              </a:spcAft>
              <a:buClr>
                <a:srgbClr val="052035"/>
              </a:buClr>
              <a:buSzPts val="1600"/>
              <a:buFont typeface="Arial"/>
              <a:buChar char="•"/>
              <a:defRPr sz="1600" b="0" i="0" u="none" strike="noStrike" cap="none">
                <a:solidFill>
                  <a:srgbClr val="052035"/>
                </a:solidFill>
                <a:latin typeface="Arial"/>
                <a:ea typeface="Arial"/>
                <a:cs typeface="Arial"/>
                <a:sym typeface="Arial"/>
              </a:defRPr>
            </a:lvl4pPr>
            <a:lvl5pPr marR="0" lvl="4" algn="l" rtl="0">
              <a:lnSpc>
                <a:spcPct val="100000"/>
              </a:lnSpc>
              <a:spcBef>
                <a:spcPts val="500"/>
              </a:spcBef>
              <a:spcAft>
                <a:spcPts val="0"/>
              </a:spcAft>
              <a:buClr>
                <a:srgbClr val="052035"/>
              </a:buClr>
              <a:buSzPts val="1400"/>
              <a:buFont typeface="Arial"/>
              <a:buNone/>
              <a:defRPr sz="1400" b="0" i="0" u="none" strike="noStrike" cap="none">
                <a:solidFill>
                  <a:srgbClr val="052035"/>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1" name="Google Shape;121;p31"/>
          <p:cNvSpPr txBox="1">
            <a:spLocks noGrp="1"/>
          </p:cNvSpPr>
          <p:nvPr>
            <p:ph type="body" idx="1"/>
          </p:nvPr>
        </p:nvSpPr>
        <p:spPr>
          <a:xfrm>
            <a:off x="819681" y="1608667"/>
            <a:ext cx="5934000" cy="1399200"/>
          </a:xfrm>
          <a:prstGeom prst="rect">
            <a:avLst/>
          </a:prstGeom>
          <a:noFill/>
          <a:ln>
            <a:noFill/>
          </a:ln>
        </p:spPr>
        <p:txBody>
          <a:bodyPr spcFirstLastPara="1" wrap="square" lIns="0" tIns="0" rIns="0" bIns="45700" anchor="b" anchorCtr="0"/>
          <a:lstStyle>
            <a:lvl1pPr marL="457200" marR="0" lvl="0" indent="-228600" algn="l" rtl="0">
              <a:lnSpc>
                <a:spcPct val="100000"/>
              </a:lnSpc>
              <a:spcBef>
                <a:spcPts val="0"/>
              </a:spcBef>
              <a:spcAft>
                <a:spcPts val="0"/>
              </a:spcAft>
              <a:buClr>
                <a:schemeClr val="accent1"/>
              </a:buClr>
              <a:buSzPts val="6000"/>
              <a:buFont typeface="Arial"/>
              <a:buNone/>
              <a:defRPr sz="6000" b="1" i="0" u="none" strike="noStrike" cap="none">
                <a:solidFill>
                  <a:schemeClr val="accent1"/>
                </a:solidFill>
                <a:latin typeface="Arial"/>
                <a:ea typeface="Arial"/>
                <a:cs typeface="Arial"/>
                <a:sym typeface="Arial"/>
              </a:defRPr>
            </a:lvl1pPr>
            <a:lvl2pPr marL="914400" marR="0" lvl="1" indent="-330200" algn="l" rtl="0">
              <a:lnSpc>
                <a:spcPct val="100000"/>
              </a:lnSpc>
              <a:spcBef>
                <a:spcPts val="300"/>
              </a:spcBef>
              <a:spcAft>
                <a:spcPts val="0"/>
              </a:spcAft>
              <a:buClr>
                <a:srgbClr val="052035"/>
              </a:buClr>
              <a:buSzPts val="1600"/>
              <a:buFont typeface="Arial"/>
              <a:buChar char="•"/>
              <a:defRPr sz="1600" b="0" i="0" u="none" strike="noStrike" cap="none">
                <a:solidFill>
                  <a:srgbClr val="052035"/>
                </a:solidFill>
                <a:latin typeface="Arial"/>
                <a:ea typeface="Arial"/>
                <a:cs typeface="Arial"/>
                <a:sym typeface="Arial"/>
              </a:defRPr>
            </a:lvl2pPr>
            <a:lvl3pPr marL="1371600" marR="0" lvl="2" indent="-330200" algn="l" rtl="0">
              <a:lnSpc>
                <a:spcPct val="100000"/>
              </a:lnSpc>
              <a:spcBef>
                <a:spcPts val="500"/>
              </a:spcBef>
              <a:spcAft>
                <a:spcPts val="0"/>
              </a:spcAft>
              <a:buClr>
                <a:srgbClr val="052035"/>
              </a:buClr>
              <a:buSzPts val="1600"/>
              <a:buFont typeface="Arial"/>
              <a:buChar char="•"/>
              <a:defRPr sz="1600" b="0" i="0" u="none" strike="noStrike" cap="none">
                <a:solidFill>
                  <a:srgbClr val="052035"/>
                </a:solidFill>
                <a:latin typeface="Arial"/>
                <a:ea typeface="Arial"/>
                <a:cs typeface="Arial"/>
                <a:sym typeface="Arial"/>
              </a:defRPr>
            </a:lvl3pPr>
            <a:lvl4pPr marL="1828800" marR="0" lvl="3" indent="-330200" algn="l" rtl="0">
              <a:lnSpc>
                <a:spcPct val="100000"/>
              </a:lnSpc>
              <a:spcBef>
                <a:spcPts val="500"/>
              </a:spcBef>
              <a:spcAft>
                <a:spcPts val="0"/>
              </a:spcAft>
              <a:buClr>
                <a:srgbClr val="052035"/>
              </a:buClr>
              <a:buSzPts val="1600"/>
              <a:buFont typeface="Arial"/>
              <a:buChar char="•"/>
              <a:defRPr sz="1600" b="0" i="0" u="none" strike="noStrike" cap="none">
                <a:solidFill>
                  <a:srgbClr val="052035"/>
                </a:solidFill>
                <a:latin typeface="Arial"/>
                <a:ea typeface="Arial"/>
                <a:cs typeface="Arial"/>
                <a:sym typeface="Arial"/>
              </a:defRPr>
            </a:lvl4pPr>
            <a:lvl5pPr marL="2286000" marR="0" lvl="4" indent="-228600" algn="l" rtl="0">
              <a:lnSpc>
                <a:spcPct val="100000"/>
              </a:lnSpc>
              <a:spcBef>
                <a:spcPts val="500"/>
              </a:spcBef>
              <a:spcAft>
                <a:spcPts val="0"/>
              </a:spcAft>
              <a:buClr>
                <a:srgbClr val="052035"/>
              </a:buClr>
              <a:buSzPts val="1400"/>
              <a:buFont typeface="Arial"/>
              <a:buNone/>
              <a:defRPr sz="1400" b="0" i="0" u="none" strike="noStrike" cap="none">
                <a:solidFill>
                  <a:srgbClr val="052035"/>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2" name="Google Shape;122;p31"/>
          <p:cNvSpPr txBox="1">
            <a:spLocks noGrp="1"/>
          </p:cNvSpPr>
          <p:nvPr>
            <p:ph type="body" idx="3"/>
          </p:nvPr>
        </p:nvSpPr>
        <p:spPr>
          <a:xfrm>
            <a:off x="819681" y="3194084"/>
            <a:ext cx="5934000" cy="523800"/>
          </a:xfrm>
          <a:prstGeom prst="rect">
            <a:avLst/>
          </a:prstGeom>
          <a:noFill/>
          <a:ln>
            <a:noFill/>
          </a:ln>
        </p:spPr>
        <p:txBody>
          <a:bodyPr spcFirstLastPara="1" wrap="square" lIns="0" tIns="0" rIns="0" bIns="45700" anchor="b" anchorCtr="0"/>
          <a:lstStyle>
            <a:lvl1pPr marL="457200" marR="0" lvl="0" indent="-228600" algn="l" rtl="0">
              <a:lnSpc>
                <a:spcPct val="100000"/>
              </a:lnSpc>
              <a:spcBef>
                <a:spcPts val="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marL="914400" marR="0" lvl="1" indent="-330200" algn="l" rtl="0">
              <a:lnSpc>
                <a:spcPct val="100000"/>
              </a:lnSpc>
              <a:spcBef>
                <a:spcPts val="300"/>
              </a:spcBef>
              <a:spcAft>
                <a:spcPts val="0"/>
              </a:spcAft>
              <a:buClr>
                <a:srgbClr val="052035"/>
              </a:buClr>
              <a:buSzPts val="1600"/>
              <a:buFont typeface="Arial"/>
              <a:buChar char="•"/>
              <a:defRPr sz="1600" b="0" i="0" u="none" strike="noStrike" cap="none">
                <a:solidFill>
                  <a:srgbClr val="052035"/>
                </a:solidFill>
                <a:latin typeface="Arial"/>
                <a:ea typeface="Arial"/>
                <a:cs typeface="Arial"/>
                <a:sym typeface="Arial"/>
              </a:defRPr>
            </a:lvl2pPr>
            <a:lvl3pPr marL="1371600" marR="0" lvl="2" indent="-330200" algn="l" rtl="0">
              <a:lnSpc>
                <a:spcPct val="100000"/>
              </a:lnSpc>
              <a:spcBef>
                <a:spcPts val="500"/>
              </a:spcBef>
              <a:spcAft>
                <a:spcPts val="0"/>
              </a:spcAft>
              <a:buClr>
                <a:srgbClr val="052035"/>
              </a:buClr>
              <a:buSzPts val="1600"/>
              <a:buFont typeface="Arial"/>
              <a:buChar char="•"/>
              <a:defRPr sz="1600" b="0" i="0" u="none" strike="noStrike" cap="none">
                <a:solidFill>
                  <a:srgbClr val="052035"/>
                </a:solidFill>
                <a:latin typeface="Arial"/>
                <a:ea typeface="Arial"/>
                <a:cs typeface="Arial"/>
                <a:sym typeface="Arial"/>
              </a:defRPr>
            </a:lvl3pPr>
            <a:lvl4pPr marL="1828800" marR="0" lvl="3" indent="-330200" algn="l" rtl="0">
              <a:lnSpc>
                <a:spcPct val="100000"/>
              </a:lnSpc>
              <a:spcBef>
                <a:spcPts val="500"/>
              </a:spcBef>
              <a:spcAft>
                <a:spcPts val="0"/>
              </a:spcAft>
              <a:buClr>
                <a:srgbClr val="052035"/>
              </a:buClr>
              <a:buSzPts val="1600"/>
              <a:buFont typeface="Arial"/>
              <a:buChar char="•"/>
              <a:defRPr sz="1600" b="0" i="0" u="none" strike="noStrike" cap="none">
                <a:solidFill>
                  <a:srgbClr val="052035"/>
                </a:solidFill>
                <a:latin typeface="Arial"/>
                <a:ea typeface="Arial"/>
                <a:cs typeface="Arial"/>
                <a:sym typeface="Arial"/>
              </a:defRPr>
            </a:lvl4pPr>
            <a:lvl5pPr marL="2286000" marR="0" lvl="4" indent="-228600" algn="l" rtl="0">
              <a:lnSpc>
                <a:spcPct val="100000"/>
              </a:lnSpc>
              <a:spcBef>
                <a:spcPts val="500"/>
              </a:spcBef>
              <a:spcAft>
                <a:spcPts val="0"/>
              </a:spcAft>
              <a:buClr>
                <a:srgbClr val="052035"/>
              </a:buClr>
              <a:buSzPts val="1400"/>
              <a:buFont typeface="Arial"/>
              <a:buNone/>
              <a:defRPr sz="1400" b="0" i="0" u="none" strike="noStrike" cap="none">
                <a:solidFill>
                  <a:srgbClr val="052035"/>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3" name="Google Shape;123;p31"/>
          <p:cNvSpPr txBox="1">
            <a:spLocks noGrp="1"/>
          </p:cNvSpPr>
          <p:nvPr>
            <p:ph type="body" idx="4"/>
          </p:nvPr>
        </p:nvSpPr>
        <p:spPr>
          <a:xfrm>
            <a:off x="819681" y="3717888"/>
            <a:ext cx="5934000" cy="523800"/>
          </a:xfrm>
          <a:prstGeom prst="rect">
            <a:avLst/>
          </a:prstGeom>
          <a:noFill/>
          <a:ln>
            <a:noFill/>
          </a:ln>
        </p:spPr>
        <p:txBody>
          <a:bodyPr spcFirstLastPara="1" wrap="square" lIns="0" tIns="0" rIns="0" bIns="45700" anchor="t" anchorCtr="0"/>
          <a:lstStyle>
            <a:lvl1pPr marL="457200" marR="0" lvl="0" indent="-228600" algn="l" rtl="0">
              <a:lnSpc>
                <a:spcPct val="10000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330200" algn="l" rtl="0">
              <a:lnSpc>
                <a:spcPct val="100000"/>
              </a:lnSpc>
              <a:spcBef>
                <a:spcPts val="300"/>
              </a:spcBef>
              <a:spcAft>
                <a:spcPts val="0"/>
              </a:spcAft>
              <a:buClr>
                <a:srgbClr val="052035"/>
              </a:buClr>
              <a:buSzPts val="1600"/>
              <a:buFont typeface="Arial"/>
              <a:buChar char="•"/>
              <a:defRPr sz="1600" b="0" i="0" u="none" strike="noStrike" cap="none">
                <a:solidFill>
                  <a:srgbClr val="052035"/>
                </a:solidFill>
                <a:latin typeface="Arial"/>
                <a:ea typeface="Arial"/>
                <a:cs typeface="Arial"/>
                <a:sym typeface="Arial"/>
              </a:defRPr>
            </a:lvl2pPr>
            <a:lvl3pPr marL="1371600" marR="0" lvl="2" indent="-330200" algn="l" rtl="0">
              <a:lnSpc>
                <a:spcPct val="100000"/>
              </a:lnSpc>
              <a:spcBef>
                <a:spcPts val="500"/>
              </a:spcBef>
              <a:spcAft>
                <a:spcPts val="0"/>
              </a:spcAft>
              <a:buClr>
                <a:srgbClr val="052035"/>
              </a:buClr>
              <a:buSzPts val="1600"/>
              <a:buFont typeface="Arial"/>
              <a:buChar char="•"/>
              <a:defRPr sz="1600" b="0" i="0" u="none" strike="noStrike" cap="none">
                <a:solidFill>
                  <a:srgbClr val="052035"/>
                </a:solidFill>
                <a:latin typeface="Arial"/>
                <a:ea typeface="Arial"/>
                <a:cs typeface="Arial"/>
                <a:sym typeface="Arial"/>
              </a:defRPr>
            </a:lvl3pPr>
            <a:lvl4pPr marL="1828800" marR="0" lvl="3" indent="-330200" algn="l" rtl="0">
              <a:lnSpc>
                <a:spcPct val="100000"/>
              </a:lnSpc>
              <a:spcBef>
                <a:spcPts val="500"/>
              </a:spcBef>
              <a:spcAft>
                <a:spcPts val="0"/>
              </a:spcAft>
              <a:buClr>
                <a:srgbClr val="052035"/>
              </a:buClr>
              <a:buSzPts val="1600"/>
              <a:buFont typeface="Arial"/>
              <a:buChar char="•"/>
              <a:defRPr sz="1600" b="0" i="0" u="none" strike="noStrike" cap="none">
                <a:solidFill>
                  <a:srgbClr val="052035"/>
                </a:solidFill>
                <a:latin typeface="Arial"/>
                <a:ea typeface="Arial"/>
                <a:cs typeface="Arial"/>
                <a:sym typeface="Arial"/>
              </a:defRPr>
            </a:lvl4pPr>
            <a:lvl5pPr marL="2286000" marR="0" lvl="4" indent="-228600" algn="l" rtl="0">
              <a:lnSpc>
                <a:spcPct val="100000"/>
              </a:lnSpc>
              <a:spcBef>
                <a:spcPts val="500"/>
              </a:spcBef>
              <a:spcAft>
                <a:spcPts val="0"/>
              </a:spcAft>
              <a:buClr>
                <a:srgbClr val="052035"/>
              </a:buClr>
              <a:buSzPts val="1400"/>
              <a:buFont typeface="Arial"/>
              <a:buNone/>
              <a:defRPr sz="1400" b="0" i="0" u="none" strike="noStrike" cap="none">
                <a:solidFill>
                  <a:srgbClr val="052035"/>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bg>
      <p:bgPr>
        <a:blipFill>
          <a:blip r:embed="rId2">
            <a:alphaModFix/>
          </a:blip>
          <a:stretch>
            <a:fillRect/>
          </a:stretch>
        </a:blipFill>
        <a:effectLst/>
      </p:bgPr>
    </p:bg>
    <p:spTree>
      <p:nvGrpSpPr>
        <p:cNvPr id="1" name="Shape 124"/>
        <p:cNvGrpSpPr/>
        <p:nvPr/>
      </p:nvGrpSpPr>
      <p:grpSpPr>
        <a:xfrm>
          <a:off x="0" y="0"/>
          <a:ext cx="0" cy="0"/>
          <a:chOff x="0" y="0"/>
          <a:chExt cx="0" cy="0"/>
        </a:xfrm>
      </p:grpSpPr>
      <p:sp>
        <p:nvSpPr>
          <p:cNvPr id="125" name="Google Shape;125;p32"/>
          <p:cNvSpPr txBox="1">
            <a:spLocks noGrp="1"/>
          </p:cNvSpPr>
          <p:nvPr>
            <p:ph type="title"/>
          </p:nvPr>
        </p:nvSpPr>
        <p:spPr>
          <a:xfrm>
            <a:off x="839788" y="457200"/>
            <a:ext cx="3932100" cy="1600200"/>
          </a:xfrm>
          <a:prstGeom prst="rect">
            <a:avLst/>
          </a:prstGeom>
          <a:noFill/>
          <a:ln>
            <a:noFill/>
          </a:ln>
        </p:spPr>
        <p:txBody>
          <a:bodyPr spcFirstLastPara="1" wrap="square" lIns="0" tIns="45700" rIns="0" bIns="45700" anchor="b" anchorCtr="0"/>
          <a:lstStyle>
            <a:lvl1pPr marR="0" lvl="0" algn="l" rtl="0">
              <a:lnSpc>
                <a:spcPct val="90000"/>
              </a:lnSpc>
              <a:spcBef>
                <a:spcPts val="0"/>
              </a:spcBef>
              <a:spcAft>
                <a:spcPts val="0"/>
              </a:spcAft>
              <a:buClr>
                <a:srgbClr val="052035"/>
              </a:buClr>
              <a:buSzPts val="5000"/>
              <a:buFont typeface="Arial"/>
              <a:buNone/>
              <a:defRPr sz="5000" b="1" i="0" u="none" strike="noStrike" cap="none">
                <a:solidFill>
                  <a:srgbClr val="052035"/>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6" name="Google Shape;126;p32"/>
          <p:cNvSpPr>
            <a:spLocks noGrp="1"/>
          </p:cNvSpPr>
          <p:nvPr>
            <p:ph type="pic" idx="2"/>
          </p:nvPr>
        </p:nvSpPr>
        <p:spPr>
          <a:xfrm>
            <a:off x="5183188" y="987425"/>
            <a:ext cx="6172200" cy="4873500"/>
          </a:xfrm>
          <a:prstGeom prst="rect">
            <a:avLst/>
          </a:prstGeom>
          <a:solidFill>
            <a:schemeClr val="lt1"/>
          </a:solidFill>
          <a:ln>
            <a:noFill/>
          </a:ln>
        </p:spPr>
        <p:txBody>
          <a:bodyPr spcFirstLastPara="1" wrap="square" lIns="228600" tIns="0" rIns="91425" bIns="45700" anchor="ctr" anchorCtr="0"/>
          <a:lstStyle>
            <a:lvl1pPr marR="0" lvl="0" algn="ctr" rtl="0">
              <a:lnSpc>
                <a:spcPct val="100000"/>
              </a:lnSpc>
              <a:spcBef>
                <a:spcPts val="1000"/>
              </a:spcBef>
              <a:spcAft>
                <a:spcPts val="0"/>
              </a:spcAft>
              <a:buClr>
                <a:srgbClr val="052035"/>
              </a:buClr>
              <a:buSzPts val="3200"/>
              <a:buFont typeface="Arial"/>
              <a:buNone/>
              <a:defRPr sz="3200" b="0" i="0" u="none" strike="noStrike" cap="none">
                <a:solidFill>
                  <a:srgbClr val="052035"/>
                </a:solidFill>
                <a:latin typeface="Arial"/>
                <a:ea typeface="Arial"/>
                <a:cs typeface="Arial"/>
                <a:sym typeface="Arial"/>
              </a:defRPr>
            </a:lvl1pPr>
            <a:lvl2pPr marR="0" lvl="1" algn="l" rtl="0">
              <a:lnSpc>
                <a:spcPct val="100000"/>
              </a:lnSpc>
              <a:spcBef>
                <a:spcPts val="300"/>
              </a:spcBef>
              <a:spcAft>
                <a:spcPts val="0"/>
              </a:spcAft>
              <a:buClr>
                <a:srgbClr val="052035"/>
              </a:buClr>
              <a:buSzPts val="2800"/>
              <a:buFont typeface="Arial"/>
              <a:buNone/>
              <a:defRPr sz="2800" b="0" i="0" u="none" strike="noStrike" cap="none">
                <a:solidFill>
                  <a:srgbClr val="052035"/>
                </a:solidFill>
                <a:latin typeface="Arial"/>
                <a:ea typeface="Arial"/>
                <a:cs typeface="Arial"/>
                <a:sym typeface="Arial"/>
              </a:defRPr>
            </a:lvl2pPr>
            <a:lvl3pPr marR="0" lvl="2" algn="l" rtl="0">
              <a:lnSpc>
                <a:spcPct val="100000"/>
              </a:lnSpc>
              <a:spcBef>
                <a:spcPts val="500"/>
              </a:spcBef>
              <a:spcAft>
                <a:spcPts val="0"/>
              </a:spcAft>
              <a:buClr>
                <a:srgbClr val="052035"/>
              </a:buClr>
              <a:buSzPts val="2400"/>
              <a:buFont typeface="Arial"/>
              <a:buNone/>
              <a:defRPr sz="2400" b="0" i="0" u="none" strike="noStrike" cap="none">
                <a:solidFill>
                  <a:srgbClr val="052035"/>
                </a:solidFill>
                <a:latin typeface="Arial"/>
                <a:ea typeface="Arial"/>
                <a:cs typeface="Arial"/>
                <a:sym typeface="Arial"/>
              </a:defRPr>
            </a:lvl3pPr>
            <a:lvl4pPr marR="0" lvl="3" algn="l" rtl="0">
              <a:lnSpc>
                <a:spcPct val="100000"/>
              </a:lnSpc>
              <a:spcBef>
                <a:spcPts val="500"/>
              </a:spcBef>
              <a:spcAft>
                <a:spcPts val="0"/>
              </a:spcAft>
              <a:buClr>
                <a:srgbClr val="052035"/>
              </a:buClr>
              <a:buSzPts val="2000"/>
              <a:buFont typeface="Arial"/>
              <a:buNone/>
              <a:defRPr sz="2000" b="0" i="0" u="none" strike="noStrike" cap="none">
                <a:solidFill>
                  <a:srgbClr val="052035"/>
                </a:solidFill>
                <a:latin typeface="Arial"/>
                <a:ea typeface="Arial"/>
                <a:cs typeface="Arial"/>
                <a:sym typeface="Arial"/>
              </a:defRPr>
            </a:lvl4pPr>
            <a:lvl5pPr marR="0" lvl="4" algn="l" rtl="0">
              <a:lnSpc>
                <a:spcPct val="100000"/>
              </a:lnSpc>
              <a:spcBef>
                <a:spcPts val="500"/>
              </a:spcBef>
              <a:spcAft>
                <a:spcPts val="0"/>
              </a:spcAft>
              <a:buClr>
                <a:srgbClr val="052035"/>
              </a:buClr>
              <a:buSzPts val="2000"/>
              <a:buFont typeface="Arial"/>
              <a:buNone/>
              <a:defRPr sz="2000" b="0" i="0" u="none" strike="noStrike" cap="none">
                <a:solidFill>
                  <a:srgbClr val="052035"/>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27" name="Google Shape;127;p32"/>
          <p:cNvSpPr txBox="1">
            <a:spLocks noGrp="1"/>
          </p:cNvSpPr>
          <p:nvPr>
            <p:ph type="body" idx="1"/>
          </p:nvPr>
        </p:nvSpPr>
        <p:spPr>
          <a:xfrm>
            <a:off x="839788" y="2057400"/>
            <a:ext cx="3932100" cy="3811500"/>
          </a:xfrm>
          <a:prstGeom prst="rect">
            <a:avLst/>
          </a:prstGeom>
          <a:noFill/>
          <a:ln>
            <a:noFill/>
          </a:ln>
        </p:spPr>
        <p:txBody>
          <a:bodyPr spcFirstLastPara="1" wrap="square" lIns="0" tIns="0" rIns="91425" bIns="45700" anchor="t" anchorCtr="0"/>
          <a:lstStyle>
            <a:lvl1pPr marL="457200" marR="0" lvl="0" indent="-228600" algn="l" rtl="0">
              <a:lnSpc>
                <a:spcPct val="100000"/>
              </a:lnSpc>
              <a:spcBef>
                <a:spcPts val="1000"/>
              </a:spcBef>
              <a:spcAft>
                <a:spcPts val="0"/>
              </a:spcAft>
              <a:buClr>
                <a:srgbClr val="052035"/>
              </a:buClr>
              <a:buSzPts val="1600"/>
              <a:buFont typeface="Arial"/>
              <a:buNone/>
              <a:defRPr sz="1600" b="0" i="0" u="none" strike="noStrike" cap="none">
                <a:solidFill>
                  <a:srgbClr val="052035"/>
                </a:solidFill>
                <a:latin typeface="Arial"/>
                <a:ea typeface="Arial"/>
                <a:cs typeface="Arial"/>
                <a:sym typeface="Arial"/>
              </a:defRPr>
            </a:lvl1pPr>
            <a:lvl2pPr marL="914400" marR="0" lvl="1" indent="-228600" algn="l" rtl="0">
              <a:lnSpc>
                <a:spcPct val="100000"/>
              </a:lnSpc>
              <a:spcBef>
                <a:spcPts val="300"/>
              </a:spcBef>
              <a:spcAft>
                <a:spcPts val="0"/>
              </a:spcAft>
              <a:buClr>
                <a:srgbClr val="052035"/>
              </a:buClr>
              <a:buSzPts val="1400"/>
              <a:buFont typeface="Arial"/>
              <a:buNone/>
              <a:defRPr sz="1400" b="0" i="0" u="none" strike="noStrike" cap="none">
                <a:solidFill>
                  <a:srgbClr val="052035"/>
                </a:solidFill>
                <a:latin typeface="Arial"/>
                <a:ea typeface="Arial"/>
                <a:cs typeface="Arial"/>
                <a:sym typeface="Arial"/>
              </a:defRPr>
            </a:lvl2pPr>
            <a:lvl3pPr marL="1371600" marR="0" lvl="2" indent="-228600" algn="l" rtl="0">
              <a:lnSpc>
                <a:spcPct val="100000"/>
              </a:lnSpc>
              <a:spcBef>
                <a:spcPts val="500"/>
              </a:spcBef>
              <a:spcAft>
                <a:spcPts val="0"/>
              </a:spcAft>
              <a:buClr>
                <a:srgbClr val="052035"/>
              </a:buClr>
              <a:buSzPts val="1200"/>
              <a:buFont typeface="Arial"/>
              <a:buNone/>
              <a:defRPr sz="1200" b="0" i="0" u="none" strike="noStrike" cap="none">
                <a:solidFill>
                  <a:srgbClr val="052035"/>
                </a:solidFill>
                <a:latin typeface="Arial"/>
                <a:ea typeface="Arial"/>
                <a:cs typeface="Arial"/>
                <a:sym typeface="Arial"/>
              </a:defRPr>
            </a:lvl3pPr>
            <a:lvl4pPr marL="1828800" marR="0" lvl="3" indent="-228600" algn="l" rtl="0">
              <a:lnSpc>
                <a:spcPct val="100000"/>
              </a:lnSpc>
              <a:spcBef>
                <a:spcPts val="500"/>
              </a:spcBef>
              <a:spcAft>
                <a:spcPts val="0"/>
              </a:spcAft>
              <a:buClr>
                <a:srgbClr val="052035"/>
              </a:buClr>
              <a:buSzPts val="1000"/>
              <a:buFont typeface="Arial"/>
              <a:buNone/>
              <a:defRPr sz="1000" b="0" i="0" u="none" strike="noStrike" cap="none">
                <a:solidFill>
                  <a:srgbClr val="052035"/>
                </a:solidFill>
                <a:latin typeface="Arial"/>
                <a:ea typeface="Arial"/>
                <a:cs typeface="Arial"/>
                <a:sym typeface="Arial"/>
              </a:defRPr>
            </a:lvl4pPr>
            <a:lvl5pPr marL="2286000" marR="0" lvl="4" indent="-228600" algn="l" rtl="0">
              <a:lnSpc>
                <a:spcPct val="100000"/>
              </a:lnSpc>
              <a:spcBef>
                <a:spcPts val="500"/>
              </a:spcBef>
              <a:spcAft>
                <a:spcPts val="0"/>
              </a:spcAft>
              <a:buClr>
                <a:srgbClr val="052035"/>
              </a:buClr>
              <a:buSzPts val="1000"/>
              <a:buFont typeface="Arial"/>
              <a:buNone/>
              <a:defRPr sz="1000" b="0" i="0" u="none" strike="noStrike" cap="none">
                <a:solidFill>
                  <a:srgbClr val="052035"/>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bg2"/>
        </a:solidFill>
        <a:effectLst/>
      </p:bgPr>
    </p:bg>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8200" y="734557"/>
            <a:ext cx="10515600" cy="1009800"/>
          </a:xfrm>
          <a:prstGeom prst="rect">
            <a:avLst/>
          </a:prstGeom>
          <a:noFill/>
          <a:ln>
            <a:noFill/>
          </a:ln>
        </p:spPr>
        <p:txBody>
          <a:bodyPr spcFirstLastPara="1" wrap="square" lIns="0" tIns="45700" rIns="0" bIns="45700" anchor="t" anchorCtr="0"/>
          <a:lstStyle>
            <a:lvl1pPr marR="0" lvl="0" algn="l" rtl="0">
              <a:lnSpc>
                <a:spcPct val="90000"/>
              </a:lnSpc>
              <a:spcBef>
                <a:spcPts val="0"/>
              </a:spcBef>
              <a:spcAft>
                <a:spcPts val="0"/>
              </a:spcAft>
              <a:buClr>
                <a:srgbClr val="052035"/>
              </a:buClr>
              <a:buSzPts val="5000"/>
              <a:buFont typeface="Arial"/>
              <a:buNone/>
              <a:defRPr sz="5000" b="1" i="0" u="none" strike="noStrike" cap="none">
                <a:solidFill>
                  <a:srgbClr val="052035"/>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5" name="Google Shape;25;p4"/>
          <p:cNvSpPr txBox="1">
            <a:spLocks noGrp="1"/>
          </p:cNvSpPr>
          <p:nvPr>
            <p:ph type="body" idx="1"/>
          </p:nvPr>
        </p:nvSpPr>
        <p:spPr>
          <a:xfrm>
            <a:off x="838200" y="1825625"/>
            <a:ext cx="10515600" cy="3927900"/>
          </a:xfrm>
          <a:prstGeom prst="rect">
            <a:avLst/>
          </a:prstGeom>
          <a:noFill/>
          <a:ln>
            <a:noFill/>
          </a:ln>
        </p:spPr>
        <p:txBody>
          <a:bodyPr spcFirstLastPara="1" wrap="square" lIns="228600" tIns="0" rIns="91425" bIns="45700" anchor="t" anchorCtr="0"/>
          <a:lstStyle>
            <a:lvl1pPr marL="457200" marR="0" lvl="0" indent="-228600" algn="l" rtl="0">
              <a:lnSpc>
                <a:spcPct val="100000"/>
              </a:lnSpc>
              <a:spcBef>
                <a:spcPts val="1000"/>
              </a:spcBef>
              <a:spcAft>
                <a:spcPts val="0"/>
              </a:spcAft>
              <a:buClr>
                <a:srgbClr val="052035"/>
              </a:buClr>
              <a:buSzPts val="1600"/>
              <a:buFont typeface="Arial"/>
              <a:buNone/>
              <a:defRPr sz="1600" b="0" i="0" u="none" strike="noStrike" cap="none">
                <a:solidFill>
                  <a:srgbClr val="052035"/>
                </a:solidFill>
                <a:latin typeface="Arial"/>
                <a:ea typeface="Arial"/>
                <a:cs typeface="Arial"/>
                <a:sym typeface="Arial"/>
              </a:defRPr>
            </a:lvl1pPr>
            <a:lvl2pPr marL="914400" marR="0" lvl="1" indent="-330200" algn="l" rtl="0">
              <a:lnSpc>
                <a:spcPct val="100000"/>
              </a:lnSpc>
              <a:spcBef>
                <a:spcPts val="300"/>
              </a:spcBef>
              <a:spcAft>
                <a:spcPts val="0"/>
              </a:spcAft>
              <a:buClr>
                <a:srgbClr val="052035"/>
              </a:buClr>
              <a:buSzPts val="1600"/>
              <a:buFont typeface="Arial"/>
              <a:buChar char="•"/>
              <a:defRPr sz="1600" b="0" i="0" u="none" strike="noStrike" cap="none">
                <a:solidFill>
                  <a:srgbClr val="052035"/>
                </a:solidFill>
                <a:latin typeface="Arial"/>
                <a:ea typeface="Arial"/>
                <a:cs typeface="Arial"/>
                <a:sym typeface="Arial"/>
              </a:defRPr>
            </a:lvl2pPr>
            <a:lvl3pPr marL="1371600" marR="0" lvl="2" indent="-330200" algn="l" rtl="0">
              <a:lnSpc>
                <a:spcPct val="100000"/>
              </a:lnSpc>
              <a:spcBef>
                <a:spcPts val="500"/>
              </a:spcBef>
              <a:spcAft>
                <a:spcPts val="0"/>
              </a:spcAft>
              <a:buClr>
                <a:srgbClr val="052035"/>
              </a:buClr>
              <a:buSzPts val="1600"/>
              <a:buFont typeface="Arial"/>
              <a:buChar char="•"/>
              <a:defRPr sz="1600" b="0" i="0" u="none" strike="noStrike" cap="none">
                <a:solidFill>
                  <a:srgbClr val="052035"/>
                </a:solidFill>
                <a:latin typeface="Arial"/>
                <a:ea typeface="Arial"/>
                <a:cs typeface="Arial"/>
                <a:sym typeface="Arial"/>
              </a:defRPr>
            </a:lvl3pPr>
            <a:lvl4pPr marL="1828800" marR="0" lvl="3" indent="-330200" algn="l" rtl="0">
              <a:lnSpc>
                <a:spcPct val="100000"/>
              </a:lnSpc>
              <a:spcBef>
                <a:spcPts val="500"/>
              </a:spcBef>
              <a:spcAft>
                <a:spcPts val="0"/>
              </a:spcAft>
              <a:buClr>
                <a:srgbClr val="052035"/>
              </a:buClr>
              <a:buSzPts val="1600"/>
              <a:buFont typeface="Arial"/>
              <a:buChar char="•"/>
              <a:defRPr sz="1600" b="0" i="0" u="none" strike="noStrike" cap="none">
                <a:solidFill>
                  <a:srgbClr val="052035"/>
                </a:solidFill>
                <a:latin typeface="Arial"/>
                <a:ea typeface="Arial"/>
                <a:cs typeface="Arial"/>
                <a:sym typeface="Arial"/>
              </a:defRPr>
            </a:lvl4pPr>
            <a:lvl5pPr marL="2286000" marR="0" lvl="4" indent="-228600" algn="l" rtl="0">
              <a:lnSpc>
                <a:spcPct val="100000"/>
              </a:lnSpc>
              <a:spcBef>
                <a:spcPts val="500"/>
              </a:spcBef>
              <a:spcAft>
                <a:spcPts val="0"/>
              </a:spcAft>
              <a:buClr>
                <a:srgbClr val="052035"/>
              </a:buClr>
              <a:buSzPts val="1400"/>
              <a:buFont typeface="Arial"/>
              <a:buNone/>
              <a:defRPr sz="1400" b="0" i="0" u="none" strike="noStrike" cap="none">
                <a:solidFill>
                  <a:srgbClr val="052035"/>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26" name="Google Shape;26;p4"/>
          <p:cNvCxnSpPr/>
          <p:nvPr/>
        </p:nvCxnSpPr>
        <p:spPr>
          <a:xfrm>
            <a:off x="820360" y="1882326"/>
            <a:ext cx="0" cy="3033000"/>
          </a:xfrm>
          <a:prstGeom prst="straightConnector1">
            <a:avLst/>
          </a:prstGeom>
          <a:noFill/>
          <a:ln w="28575" cap="rnd" cmpd="sng">
            <a:solidFill>
              <a:srgbClr val="13AA52"/>
            </a:solidFill>
            <a:prstDash val="solid"/>
            <a:round/>
            <a:headEnd type="none" w="sm" len="sm"/>
            <a:tailEnd type="none" w="sm" len="sm"/>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Dark Branding" type="blank">
  <p:cSld name="BLANK">
    <p:bg>
      <p:bgPr>
        <a:blipFill>
          <a:blip r:embed="rId2">
            <a:alphaModFix/>
          </a:blip>
          <a:stretch>
            <a:fillRect/>
          </a:stretch>
        </a:blipFill>
        <a:effectLst/>
      </p:bgPr>
    </p:bg>
    <p:spTree>
      <p:nvGrpSpPr>
        <p:cNvPr id="1" name="Shape 128"/>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29"/>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Welcome screen - wifi">
  <p:cSld name="Welcome screen - wifi">
    <p:bg>
      <p:bgPr>
        <a:blipFill>
          <a:blip r:embed="rId2">
            <a:alphaModFix/>
          </a:blip>
          <a:stretch>
            <a:fillRect/>
          </a:stretch>
        </a:blipFill>
        <a:effectLst/>
      </p:bgPr>
    </p:bg>
    <p:spTree>
      <p:nvGrpSpPr>
        <p:cNvPr id="1" name="Shape 130"/>
        <p:cNvGrpSpPr/>
        <p:nvPr/>
      </p:nvGrpSpPr>
      <p:grpSpPr>
        <a:xfrm>
          <a:off x="0" y="0"/>
          <a:ext cx="0" cy="0"/>
          <a:chOff x="0" y="0"/>
          <a:chExt cx="0" cy="0"/>
        </a:xfrm>
      </p:grpSpPr>
      <p:sp>
        <p:nvSpPr>
          <p:cNvPr id="131" name="Google Shape;131;p35"/>
          <p:cNvSpPr txBox="1">
            <a:spLocks noGrp="1"/>
          </p:cNvSpPr>
          <p:nvPr>
            <p:ph type="title"/>
          </p:nvPr>
        </p:nvSpPr>
        <p:spPr>
          <a:xfrm>
            <a:off x="839788" y="457200"/>
            <a:ext cx="5531100" cy="1600200"/>
          </a:xfrm>
          <a:prstGeom prst="rect">
            <a:avLst/>
          </a:prstGeom>
          <a:noFill/>
          <a:ln>
            <a:noFill/>
          </a:ln>
        </p:spPr>
        <p:txBody>
          <a:bodyPr spcFirstLastPara="1" wrap="square" lIns="0" tIns="45700" rIns="0" bIns="45700" anchor="b" anchorCtr="0"/>
          <a:lstStyle>
            <a:lvl1pPr marR="0" lvl="0" algn="l" rtl="0">
              <a:lnSpc>
                <a:spcPct val="90000"/>
              </a:lnSpc>
              <a:spcBef>
                <a:spcPts val="0"/>
              </a:spcBef>
              <a:spcAft>
                <a:spcPts val="0"/>
              </a:spcAft>
              <a:buClr>
                <a:srgbClr val="052035"/>
              </a:buClr>
              <a:buSzPts val="3200"/>
              <a:buFont typeface="Arial"/>
              <a:buNone/>
              <a:defRPr sz="3200" b="1" i="0" u="none" strike="noStrike" cap="none">
                <a:solidFill>
                  <a:srgbClr val="052035"/>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2" name="Google Shape;132;p35"/>
          <p:cNvSpPr txBox="1">
            <a:spLocks noGrp="1"/>
          </p:cNvSpPr>
          <p:nvPr>
            <p:ph type="body" idx="1"/>
          </p:nvPr>
        </p:nvSpPr>
        <p:spPr>
          <a:xfrm>
            <a:off x="839788" y="2057400"/>
            <a:ext cx="5531100" cy="2743200"/>
          </a:xfrm>
          <a:prstGeom prst="rect">
            <a:avLst/>
          </a:prstGeom>
          <a:noFill/>
          <a:ln>
            <a:noFill/>
          </a:ln>
        </p:spPr>
        <p:txBody>
          <a:bodyPr spcFirstLastPara="1" wrap="square" lIns="0" tIns="45700" rIns="0" bIns="45700" anchor="t" anchorCtr="0"/>
          <a:lstStyle>
            <a:lvl1pPr marL="457200" marR="0" lvl="0" indent="-228600" algn="l" rtl="0">
              <a:lnSpc>
                <a:spcPct val="100000"/>
              </a:lnSpc>
              <a:spcBef>
                <a:spcPts val="1000"/>
              </a:spcBef>
              <a:spcAft>
                <a:spcPts val="0"/>
              </a:spcAft>
              <a:buClr>
                <a:srgbClr val="052035"/>
              </a:buClr>
              <a:buSzPts val="3200"/>
              <a:buFont typeface="Arial"/>
              <a:buNone/>
              <a:defRPr sz="3200" b="1" i="0" u="none" strike="noStrike" cap="none">
                <a:solidFill>
                  <a:srgbClr val="052035"/>
                </a:solidFill>
                <a:latin typeface="Arial"/>
                <a:ea typeface="Arial"/>
                <a:cs typeface="Arial"/>
                <a:sym typeface="Arial"/>
              </a:defRPr>
            </a:lvl1pPr>
            <a:lvl2pPr marL="914400" marR="0" lvl="1" indent="-330200" algn="l" rtl="0">
              <a:lnSpc>
                <a:spcPct val="100000"/>
              </a:lnSpc>
              <a:spcBef>
                <a:spcPts val="300"/>
              </a:spcBef>
              <a:spcAft>
                <a:spcPts val="0"/>
              </a:spcAft>
              <a:buClr>
                <a:srgbClr val="052035"/>
              </a:buClr>
              <a:buSzPts val="1600"/>
              <a:buFont typeface="Arial"/>
              <a:buChar char="•"/>
              <a:defRPr sz="1600" b="0" i="0" u="none" strike="noStrike" cap="none">
                <a:solidFill>
                  <a:srgbClr val="052035"/>
                </a:solidFill>
                <a:latin typeface="Arial"/>
                <a:ea typeface="Arial"/>
                <a:cs typeface="Arial"/>
                <a:sym typeface="Arial"/>
              </a:defRPr>
            </a:lvl2pPr>
            <a:lvl3pPr marL="1371600" marR="0" lvl="2" indent="-330200" algn="l" rtl="0">
              <a:lnSpc>
                <a:spcPct val="100000"/>
              </a:lnSpc>
              <a:spcBef>
                <a:spcPts val="500"/>
              </a:spcBef>
              <a:spcAft>
                <a:spcPts val="0"/>
              </a:spcAft>
              <a:buClr>
                <a:srgbClr val="052035"/>
              </a:buClr>
              <a:buSzPts val="1600"/>
              <a:buFont typeface="Arial"/>
              <a:buChar char="•"/>
              <a:defRPr sz="1600" b="0" i="0" u="none" strike="noStrike" cap="none">
                <a:solidFill>
                  <a:srgbClr val="052035"/>
                </a:solidFill>
                <a:latin typeface="Arial"/>
                <a:ea typeface="Arial"/>
                <a:cs typeface="Arial"/>
                <a:sym typeface="Arial"/>
              </a:defRPr>
            </a:lvl3pPr>
            <a:lvl4pPr marL="1828800" marR="0" lvl="3" indent="-330200" algn="l" rtl="0">
              <a:lnSpc>
                <a:spcPct val="100000"/>
              </a:lnSpc>
              <a:spcBef>
                <a:spcPts val="500"/>
              </a:spcBef>
              <a:spcAft>
                <a:spcPts val="0"/>
              </a:spcAft>
              <a:buClr>
                <a:srgbClr val="052035"/>
              </a:buClr>
              <a:buSzPts val="1600"/>
              <a:buFont typeface="Arial"/>
              <a:buChar char="•"/>
              <a:defRPr sz="1600" b="0" i="0" u="none" strike="noStrike" cap="none">
                <a:solidFill>
                  <a:srgbClr val="052035"/>
                </a:solidFill>
                <a:latin typeface="Arial"/>
                <a:ea typeface="Arial"/>
                <a:cs typeface="Arial"/>
                <a:sym typeface="Arial"/>
              </a:defRPr>
            </a:lvl4pPr>
            <a:lvl5pPr marL="2286000" marR="0" lvl="4" indent="-228600" algn="l" rtl="0">
              <a:lnSpc>
                <a:spcPct val="100000"/>
              </a:lnSpc>
              <a:spcBef>
                <a:spcPts val="500"/>
              </a:spcBef>
              <a:spcAft>
                <a:spcPts val="0"/>
              </a:spcAft>
              <a:buClr>
                <a:srgbClr val="052035"/>
              </a:buClr>
              <a:buSzPts val="1400"/>
              <a:buFont typeface="Arial"/>
              <a:buNone/>
              <a:defRPr sz="1400" b="0" i="0" u="none" strike="noStrike" cap="none">
                <a:solidFill>
                  <a:srgbClr val="052035"/>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w/Photo">
  <p:cSld name="Title w/Photo">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blip>
          <a:srcRect l="449" t="1982" r="449" b="18736"/>
          <a:stretch/>
        </p:blipFill>
        <p:spPr>
          <a:xfrm>
            <a:off x="381000" y="381000"/>
            <a:ext cx="11430000" cy="6096004"/>
          </a:xfrm>
          <a:prstGeom prst="rect">
            <a:avLst/>
          </a:prstGeom>
          <a:noFill/>
          <a:ln>
            <a:noFill/>
          </a:ln>
        </p:spPr>
      </p:pic>
      <p:sp>
        <p:nvSpPr>
          <p:cNvPr id="17" name="Google Shape;17;p3"/>
          <p:cNvSpPr/>
          <p:nvPr/>
        </p:nvSpPr>
        <p:spPr>
          <a:xfrm>
            <a:off x="381000" y="381000"/>
            <a:ext cx="11430000" cy="6096000"/>
          </a:xfrm>
          <a:prstGeom prst="rect">
            <a:avLst/>
          </a:prstGeom>
          <a:solidFill>
            <a:schemeClr val="dk1">
              <a:alpha val="67843"/>
            </a:schemeClr>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 name="Google Shape;18;p3"/>
          <p:cNvSpPr txBox="1">
            <a:spLocks noGrp="1"/>
          </p:cNvSpPr>
          <p:nvPr>
            <p:ph type="body" idx="1"/>
          </p:nvPr>
        </p:nvSpPr>
        <p:spPr>
          <a:xfrm>
            <a:off x="827294" y="1437200"/>
            <a:ext cx="8062800" cy="1690500"/>
          </a:xfrm>
          <a:prstGeom prst="rect">
            <a:avLst/>
          </a:prstGeom>
          <a:noFill/>
          <a:ln>
            <a:noFill/>
          </a:ln>
        </p:spPr>
        <p:txBody>
          <a:bodyPr spcFirstLastPara="1" wrap="square" lIns="91425" tIns="91425" rIns="91425" bIns="91425" anchor="b" anchorCtr="0"/>
          <a:lstStyle>
            <a:lvl1pPr marL="457200" marR="0" lvl="0" indent="-228600" algn="l" rtl="0">
              <a:lnSpc>
                <a:spcPct val="80000"/>
              </a:lnSpc>
              <a:spcBef>
                <a:spcPts val="0"/>
              </a:spcBef>
              <a:spcAft>
                <a:spcPts val="0"/>
              </a:spcAft>
              <a:buClr>
                <a:schemeClr val="accent2"/>
              </a:buClr>
              <a:buSzPts val="4000"/>
              <a:buFont typeface="Arial"/>
              <a:buNone/>
              <a:defRPr sz="4000" b="0" i="0" u="none" strike="noStrike" cap="none">
                <a:solidFill>
                  <a:schemeClr val="lt1"/>
                </a:solidFill>
                <a:latin typeface="Arial"/>
                <a:ea typeface="Arial"/>
                <a:cs typeface="Arial"/>
                <a:sym typeface="Arial"/>
              </a:defRPr>
            </a:lvl1pPr>
            <a:lvl2pPr marL="914400" marR="0" lvl="1" indent="-342900" algn="l" rtl="0">
              <a:lnSpc>
                <a:spcPct val="100000"/>
              </a:lnSpc>
              <a:spcBef>
                <a:spcPts val="600"/>
              </a:spcBef>
              <a:spcAft>
                <a:spcPts val="0"/>
              </a:spcAft>
              <a:buClr>
                <a:schemeClr val="accent2"/>
              </a:buClr>
              <a:buSzPts val="1800"/>
              <a:buFont typeface="Calibri"/>
              <a:buChar char="–"/>
              <a:defRPr sz="1800" b="0" i="0" u="none" strike="noStrike" cap="none">
                <a:solidFill>
                  <a:schemeClr val="dk2"/>
                </a:solidFill>
                <a:latin typeface="Arial"/>
                <a:ea typeface="Arial"/>
                <a:cs typeface="Arial"/>
                <a:sym typeface="Arial"/>
              </a:defRPr>
            </a:lvl2pPr>
            <a:lvl3pPr marL="1371600" marR="0" lvl="2" indent="-330200" algn="l" rtl="0">
              <a:lnSpc>
                <a:spcPct val="100000"/>
              </a:lnSpc>
              <a:spcBef>
                <a:spcPts val="600"/>
              </a:spcBef>
              <a:spcAft>
                <a:spcPts val="0"/>
              </a:spcAft>
              <a:buClr>
                <a:schemeClr val="accent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17500" algn="l" rtl="0">
              <a:lnSpc>
                <a:spcPct val="100000"/>
              </a:lnSpc>
              <a:spcBef>
                <a:spcPts val="600"/>
              </a:spcBef>
              <a:spcAft>
                <a:spcPts val="0"/>
              </a:spcAft>
              <a:buClr>
                <a:schemeClr val="accent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04800" algn="l" rtl="0">
              <a:lnSpc>
                <a:spcPct val="100000"/>
              </a:lnSpc>
              <a:spcBef>
                <a:spcPts val="600"/>
              </a:spcBef>
              <a:spcAft>
                <a:spcPts val="0"/>
              </a:spcAft>
              <a:buClr>
                <a:schemeClr val="accent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 name="Google Shape;19;p3"/>
          <p:cNvSpPr txBox="1">
            <a:spLocks noGrp="1"/>
          </p:cNvSpPr>
          <p:nvPr>
            <p:ph type="body" idx="2"/>
          </p:nvPr>
        </p:nvSpPr>
        <p:spPr>
          <a:xfrm>
            <a:off x="827312" y="3670299"/>
            <a:ext cx="5268688" cy="653327"/>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600"/>
              </a:spcBef>
              <a:spcAft>
                <a:spcPts val="0"/>
              </a:spcAft>
              <a:buClr>
                <a:schemeClr val="accent2"/>
              </a:buClr>
              <a:buSzPts val="2400"/>
              <a:buFont typeface="Arial"/>
              <a:buNone/>
              <a:defRPr sz="2400" b="0" i="0" u="none" strike="noStrike" cap="none">
                <a:solidFill>
                  <a:schemeClr val="lt1"/>
                </a:solidFill>
                <a:latin typeface="Arial"/>
                <a:ea typeface="Arial"/>
                <a:cs typeface="Arial"/>
                <a:sym typeface="Arial"/>
              </a:defRPr>
            </a:lvl1pPr>
            <a:lvl2pPr marL="914400" marR="0" lvl="1" indent="-342900" algn="l" rtl="0">
              <a:lnSpc>
                <a:spcPct val="100000"/>
              </a:lnSpc>
              <a:spcBef>
                <a:spcPts val="600"/>
              </a:spcBef>
              <a:spcAft>
                <a:spcPts val="0"/>
              </a:spcAft>
              <a:buClr>
                <a:schemeClr val="accent2"/>
              </a:buClr>
              <a:buSzPts val="1800"/>
              <a:buFont typeface="Calibri"/>
              <a:buChar char="–"/>
              <a:defRPr sz="1800" b="0" i="0" u="none" strike="noStrike" cap="none">
                <a:solidFill>
                  <a:schemeClr val="dk2"/>
                </a:solidFill>
                <a:latin typeface="Arial"/>
                <a:ea typeface="Arial"/>
                <a:cs typeface="Arial"/>
                <a:sym typeface="Arial"/>
              </a:defRPr>
            </a:lvl2pPr>
            <a:lvl3pPr marL="1371600" marR="0" lvl="2" indent="-330200" algn="l" rtl="0">
              <a:lnSpc>
                <a:spcPct val="100000"/>
              </a:lnSpc>
              <a:spcBef>
                <a:spcPts val="600"/>
              </a:spcBef>
              <a:spcAft>
                <a:spcPts val="0"/>
              </a:spcAft>
              <a:buClr>
                <a:schemeClr val="accent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17500" algn="l" rtl="0">
              <a:lnSpc>
                <a:spcPct val="100000"/>
              </a:lnSpc>
              <a:spcBef>
                <a:spcPts val="600"/>
              </a:spcBef>
              <a:spcAft>
                <a:spcPts val="0"/>
              </a:spcAft>
              <a:buClr>
                <a:schemeClr val="accent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04800" algn="l" rtl="0">
              <a:lnSpc>
                <a:spcPct val="100000"/>
              </a:lnSpc>
              <a:spcBef>
                <a:spcPts val="600"/>
              </a:spcBef>
              <a:spcAft>
                <a:spcPts val="0"/>
              </a:spcAft>
              <a:buClr>
                <a:schemeClr val="accent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0" name="Google Shape;20;p3"/>
          <p:cNvSpPr/>
          <p:nvPr/>
        </p:nvSpPr>
        <p:spPr>
          <a:xfrm>
            <a:off x="827312" y="3376158"/>
            <a:ext cx="566738" cy="45719"/>
          </a:xfrm>
          <a:prstGeom prst="rect">
            <a:avLst/>
          </a:prstGeom>
          <a:solidFill>
            <a:schemeClr val="accent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1" name="Google Shape;21;p3"/>
          <p:cNvPicPr preferRelativeResize="0"/>
          <p:nvPr/>
        </p:nvPicPr>
        <p:blipFill rotWithShape="1">
          <a:blip r:embed="rId3">
            <a:alphaModFix/>
          </a:blip>
          <a:srcRect/>
          <a:stretch/>
        </p:blipFill>
        <p:spPr>
          <a:xfrm>
            <a:off x="8889971" y="5433869"/>
            <a:ext cx="2586097" cy="653327"/>
          </a:xfrm>
          <a:prstGeom prst="rect">
            <a:avLst/>
          </a:prstGeom>
          <a:noFill/>
          <a:ln>
            <a:noFill/>
          </a:ln>
        </p:spPr>
      </p:pic>
    </p:spTree>
    <p:extLst>
      <p:ext uri="{BB962C8B-B14F-4D97-AF65-F5344CB8AC3E}">
        <p14:creationId xmlns:p14="http://schemas.microsoft.com/office/powerpoint/2010/main" val="5667521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30"/>
        <p:cNvGrpSpPr/>
        <p:nvPr/>
      </p:nvGrpSpPr>
      <p:grpSpPr>
        <a:xfrm>
          <a:off x="0" y="0"/>
          <a:ext cx="0" cy="0"/>
          <a:chOff x="0" y="0"/>
          <a:chExt cx="0" cy="0"/>
        </a:xfrm>
      </p:grpSpPr>
      <p:sp>
        <p:nvSpPr>
          <p:cNvPr id="331" name="Google Shape;331;p12"/>
          <p:cNvSpPr txBox="1">
            <a:spLocks noGrp="1"/>
          </p:cNvSpPr>
          <p:nvPr>
            <p:ph type="title"/>
          </p:nvPr>
        </p:nvSpPr>
        <p:spPr>
          <a:xfrm>
            <a:off x="415600" y="593367"/>
            <a:ext cx="11360800" cy="763600"/>
          </a:xfrm>
          <a:prstGeom prst="rect">
            <a:avLst/>
          </a:prstGeom>
        </p:spPr>
        <p:txBody>
          <a:bodyPr spcFirstLastPara="1" wrap="square" lIns="91425" tIns="91425" rIns="91425" bIns="91425" anchor="b" anchorCtr="0"/>
          <a:lstStyle>
            <a:lvl1pPr lvl="0">
              <a:spcBef>
                <a:spcPts val="0"/>
              </a:spcBef>
              <a:spcAft>
                <a:spcPts val="0"/>
              </a:spcAft>
              <a:buSzPts val="2398"/>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2" name="Google Shape;332;p12"/>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019">
              <a:spcBef>
                <a:spcPts val="1600"/>
              </a:spcBef>
              <a:spcAft>
                <a:spcPts val="0"/>
              </a:spcAft>
              <a:buSzPts val="1798"/>
              <a:buChar char="•"/>
              <a:defRPr/>
            </a:lvl1pPr>
            <a:lvl2pPr marL="1219170" lvl="1" indent="-423237">
              <a:spcBef>
                <a:spcPts val="500"/>
              </a:spcBef>
              <a:spcAft>
                <a:spcPts val="0"/>
              </a:spcAft>
              <a:buSzPts val="1399"/>
              <a:buChar char="•"/>
              <a:defRPr/>
            </a:lvl2pPr>
            <a:lvl3pPr marL="1828754" lvl="2" indent="-406305">
              <a:spcBef>
                <a:spcPts val="500"/>
              </a:spcBef>
              <a:spcAft>
                <a:spcPts val="0"/>
              </a:spcAft>
              <a:buSzPts val="1199"/>
              <a:buChar char="•"/>
              <a:defRPr/>
            </a:lvl3pPr>
            <a:lvl4pPr marL="2438339" lvl="3" indent="-397838">
              <a:spcBef>
                <a:spcPts val="500"/>
              </a:spcBef>
              <a:spcAft>
                <a:spcPts val="0"/>
              </a:spcAft>
              <a:buSzPts val="1099"/>
              <a:buChar char="•"/>
              <a:defRPr/>
            </a:lvl4pPr>
            <a:lvl5pPr marL="3047924" lvl="4" indent="-397838">
              <a:spcBef>
                <a:spcPts val="500"/>
              </a:spcBef>
              <a:spcAft>
                <a:spcPts val="0"/>
              </a:spcAft>
              <a:buSzPts val="1099"/>
              <a:buChar char="•"/>
              <a:defRPr/>
            </a:lvl5pPr>
            <a:lvl6pPr marL="3657509" lvl="5" indent="-419004">
              <a:spcBef>
                <a:spcPts val="500"/>
              </a:spcBef>
              <a:spcAft>
                <a:spcPts val="0"/>
              </a:spcAft>
              <a:buSzPts val="1349"/>
              <a:buChar char="•"/>
              <a:defRPr/>
            </a:lvl6pPr>
            <a:lvl7pPr marL="4267093" lvl="6" indent="-419004">
              <a:spcBef>
                <a:spcPts val="500"/>
              </a:spcBef>
              <a:spcAft>
                <a:spcPts val="0"/>
              </a:spcAft>
              <a:buSzPts val="1349"/>
              <a:buChar char="•"/>
              <a:defRPr/>
            </a:lvl7pPr>
            <a:lvl8pPr marL="4876678" lvl="7" indent="-419004">
              <a:spcBef>
                <a:spcPts val="500"/>
              </a:spcBef>
              <a:spcAft>
                <a:spcPts val="0"/>
              </a:spcAft>
              <a:buSzPts val="1349"/>
              <a:buChar char="•"/>
              <a:defRPr/>
            </a:lvl8pPr>
            <a:lvl9pPr marL="5486263" lvl="8" indent="-419004">
              <a:spcBef>
                <a:spcPts val="500"/>
              </a:spcBef>
              <a:spcAft>
                <a:spcPts val="0"/>
              </a:spcAft>
              <a:buSzPts val="1349"/>
              <a:buChar char="•"/>
              <a:defRPr/>
            </a:lvl9pPr>
          </a:lstStyle>
          <a:p>
            <a:endParaRPr/>
          </a:p>
        </p:txBody>
      </p:sp>
      <p:sp>
        <p:nvSpPr>
          <p:cNvPr id="333" name="Google Shape;333;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l"/>
            <a:fld id="{00000000-1234-1234-1234-123412341234}" type="slidenum">
              <a:rPr lang="en-US" smtClean="0"/>
              <a:pPr algn="l"/>
              <a:t>‹#›</a:t>
            </a:fld>
            <a:endParaRPr lang="en-US"/>
          </a:p>
        </p:txBody>
      </p:sp>
      <p:grpSp>
        <p:nvGrpSpPr>
          <p:cNvPr id="334" name="Google Shape;334;p12"/>
          <p:cNvGrpSpPr/>
          <p:nvPr/>
        </p:nvGrpSpPr>
        <p:grpSpPr>
          <a:xfrm>
            <a:off x="9102618" y="5121027"/>
            <a:ext cx="3230431" cy="1844389"/>
            <a:chOff x="6826963" y="3840770"/>
            <a:chExt cx="2422823" cy="1383292"/>
          </a:xfrm>
        </p:grpSpPr>
        <p:grpSp>
          <p:nvGrpSpPr>
            <p:cNvPr id="335" name="Google Shape;335;p12"/>
            <p:cNvGrpSpPr/>
            <p:nvPr/>
          </p:nvGrpSpPr>
          <p:grpSpPr>
            <a:xfrm rot="10800000" flipH="1">
              <a:off x="7753926" y="3998851"/>
              <a:ext cx="1495860" cy="1225211"/>
              <a:chOff x="6045108" y="-178919"/>
              <a:chExt cx="3712733" cy="3040980"/>
            </a:xfrm>
          </p:grpSpPr>
          <p:cxnSp>
            <p:nvCxnSpPr>
              <p:cNvPr id="336" name="Google Shape;336;p12"/>
              <p:cNvCxnSpPr/>
              <p:nvPr/>
            </p:nvCxnSpPr>
            <p:spPr>
              <a:xfrm>
                <a:off x="7580561" y="816077"/>
                <a:ext cx="980400" cy="980400"/>
              </a:xfrm>
              <a:prstGeom prst="straightConnector1">
                <a:avLst/>
              </a:prstGeom>
              <a:noFill/>
              <a:ln w="9525" cap="flat" cmpd="sng">
                <a:solidFill>
                  <a:schemeClr val="accent1"/>
                </a:solidFill>
                <a:prstDash val="solid"/>
                <a:miter lim="800000"/>
                <a:headEnd type="none" w="sm" len="sm"/>
                <a:tailEnd type="none" w="sm" len="sm"/>
              </a:ln>
            </p:spPr>
          </p:cxnSp>
          <p:cxnSp>
            <p:nvCxnSpPr>
              <p:cNvPr id="337" name="Google Shape;337;p12"/>
              <p:cNvCxnSpPr/>
              <p:nvPr/>
            </p:nvCxnSpPr>
            <p:spPr>
              <a:xfrm>
                <a:off x="8195532" y="1881661"/>
                <a:ext cx="980400" cy="980400"/>
              </a:xfrm>
              <a:prstGeom prst="straightConnector1">
                <a:avLst/>
              </a:prstGeom>
              <a:noFill/>
              <a:ln w="9525" cap="flat" cmpd="sng">
                <a:solidFill>
                  <a:schemeClr val="accent1"/>
                </a:solidFill>
                <a:prstDash val="solid"/>
                <a:miter lim="800000"/>
                <a:headEnd type="none" w="sm" len="sm"/>
                <a:tailEnd type="none" w="sm" len="sm"/>
              </a:ln>
            </p:spPr>
          </p:cxnSp>
          <p:cxnSp>
            <p:nvCxnSpPr>
              <p:cNvPr id="338" name="Google Shape;338;p12"/>
              <p:cNvCxnSpPr/>
              <p:nvPr/>
            </p:nvCxnSpPr>
            <p:spPr>
              <a:xfrm>
                <a:off x="6045108" y="-178919"/>
                <a:ext cx="1866000" cy="1839000"/>
              </a:xfrm>
              <a:prstGeom prst="straightConnector1">
                <a:avLst/>
              </a:prstGeom>
              <a:noFill/>
              <a:ln w="9525" cap="flat" cmpd="sng">
                <a:solidFill>
                  <a:schemeClr val="accent1"/>
                </a:solidFill>
                <a:prstDash val="solid"/>
                <a:miter lim="800000"/>
                <a:headEnd type="none" w="sm" len="sm"/>
                <a:tailEnd type="none" w="sm" len="sm"/>
              </a:ln>
            </p:spPr>
          </p:cxnSp>
          <p:cxnSp>
            <p:nvCxnSpPr>
              <p:cNvPr id="339" name="Google Shape;339;p12"/>
              <p:cNvCxnSpPr/>
              <p:nvPr/>
            </p:nvCxnSpPr>
            <p:spPr>
              <a:xfrm>
                <a:off x="7211079" y="-4111"/>
                <a:ext cx="980400" cy="980400"/>
              </a:xfrm>
              <a:prstGeom prst="straightConnector1">
                <a:avLst/>
              </a:prstGeom>
              <a:noFill/>
              <a:ln w="9525" cap="flat" cmpd="sng">
                <a:solidFill>
                  <a:schemeClr val="accent1"/>
                </a:solidFill>
                <a:prstDash val="solid"/>
                <a:miter lim="800000"/>
                <a:headEnd type="none" w="sm" len="sm"/>
                <a:tailEnd type="none" w="sm" len="sm"/>
              </a:ln>
            </p:spPr>
          </p:cxnSp>
          <p:cxnSp>
            <p:nvCxnSpPr>
              <p:cNvPr id="340" name="Google Shape;340;p12"/>
              <p:cNvCxnSpPr/>
              <p:nvPr/>
            </p:nvCxnSpPr>
            <p:spPr>
              <a:xfrm>
                <a:off x="7298168" y="-7771"/>
                <a:ext cx="482400" cy="482400"/>
              </a:xfrm>
              <a:prstGeom prst="straightConnector1">
                <a:avLst/>
              </a:prstGeom>
              <a:noFill/>
              <a:ln w="9525" cap="flat" cmpd="sng">
                <a:solidFill>
                  <a:schemeClr val="accent1"/>
                </a:solidFill>
                <a:prstDash val="solid"/>
                <a:miter lim="800000"/>
                <a:headEnd type="none" w="sm" len="sm"/>
                <a:tailEnd type="none" w="sm" len="sm"/>
              </a:ln>
            </p:spPr>
          </p:cxnSp>
          <p:cxnSp>
            <p:nvCxnSpPr>
              <p:cNvPr id="341" name="Google Shape;341;p12"/>
              <p:cNvCxnSpPr/>
              <p:nvPr/>
            </p:nvCxnSpPr>
            <p:spPr>
              <a:xfrm>
                <a:off x="7870821" y="-4111"/>
                <a:ext cx="105900" cy="105900"/>
              </a:xfrm>
              <a:prstGeom prst="straightConnector1">
                <a:avLst/>
              </a:prstGeom>
              <a:noFill/>
              <a:ln w="9525" cap="flat" cmpd="sng">
                <a:solidFill>
                  <a:schemeClr val="accent1"/>
                </a:solidFill>
                <a:prstDash val="solid"/>
                <a:miter lim="800000"/>
                <a:headEnd type="none" w="sm" len="sm"/>
                <a:tailEnd type="none" w="sm" len="sm"/>
              </a:ln>
            </p:spPr>
          </p:cxnSp>
          <p:cxnSp>
            <p:nvCxnSpPr>
              <p:cNvPr id="342" name="Google Shape;342;p12"/>
              <p:cNvCxnSpPr/>
              <p:nvPr/>
            </p:nvCxnSpPr>
            <p:spPr>
              <a:xfrm>
                <a:off x="8109020" y="-4111"/>
                <a:ext cx="482400" cy="482400"/>
              </a:xfrm>
              <a:prstGeom prst="straightConnector1">
                <a:avLst/>
              </a:prstGeom>
              <a:noFill/>
              <a:ln w="9525" cap="flat" cmpd="sng">
                <a:solidFill>
                  <a:schemeClr val="accent1"/>
                </a:solidFill>
                <a:prstDash val="solid"/>
                <a:miter lim="800000"/>
                <a:headEnd type="none" w="sm" len="sm"/>
                <a:tailEnd type="none" w="sm" len="sm"/>
              </a:ln>
            </p:spPr>
          </p:cxnSp>
          <p:cxnSp>
            <p:nvCxnSpPr>
              <p:cNvPr id="343" name="Google Shape;343;p12"/>
              <p:cNvCxnSpPr/>
              <p:nvPr/>
            </p:nvCxnSpPr>
            <p:spPr>
              <a:xfrm>
                <a:off x="7910961" y="101924"/>
                <a:ext cx="388500" cy="388500"/>
              </a:xfrm>
              <a:prstGeom prst="straightConnector1">
                <a:avLst/>
              </a:prstGeom>
              <a:noFill/>
              <a:ln w="9525" cap="flat" cmpd="sng">
                <a:solidFill>
                  <a:schemeClr val="accent1"/>
                </a:solidFill>
                <a:prstDash val="solid"/>
                <a:miter lim="800000"/>
                <a:headEnd type="none" w="sm" len="sm"/>
                <a:tailEnd type="none" w="sm" len="sm"/>
              </a:ln>
            </p:spPr>
          </p:cxnSp>
          <p:grpSp>
            <p:nvGrpSpPr>
              <p:cNvPr id="344" name="Google Shape;344;p12"/>
              <p:cNvGrpSpPr/>
              <p:nvPr/>
            </p:nvGrpSpPr>
            <p:grpSpPr>
              <a:xfrm>
                <a:off x="7127106" y="417403"/>
                <a:ext cx="2630735" cy="2263216"/>
                <a:chOff x="6104486" y="25083"/>
                <a:chExt cx="2957876" cy="2544655"/>
              </a:xfrm>
            </p:grpSpPr>
            <p:cxnSp>
              <p:nvCxnSpPr>
                <p:cNvPr id="345" name="Google Shape;345;p12"/>
                <p:cNvCxnSpPr/>
                <p:nvPr/>
              </p:nvCxnSpPr>
              <p:spPr>
                <a:xfrm>
                  <a:off x="7732961" y="968477"/>
                  <a:ext cx="980400" cy="980400"/>
                </a:xfrm>
                <a:prstGeom prst="straightConnector1">
                  <a:avLst/>
                </a:prstGeom>
                <a:noFill/>
                <a:ln w="9525" cap="flat" cmpd="sng">
                  <a:solidFill>
                    <a:schemeClr val="accent1"/>
                  </a:solidFill>
                  <a:prstDash val="solid"/>
                  <a:miter lim="800000"/>
                  <a:headEnd type="none" w="sm" len="sm"/>
                  <a:tailEnd type="none" w="sm" len="sm"/>
                </a:ln>
              </p:spPr>
            </p:cxnSp>
            <p:cxnSp>
              <p:nvCxnSpPr>
                <p:cNvPr id="346" name="Google Shape;346;p12"/>
                <p:cNvCxnSpPr/>
                <p:nvPr/>
              </p:nvCxnSpPr>
              <p:spPr>
                <a:xfrm>
                  <a:off x="8081962" y="1589338"/>
                  <a:ext cx="980400" cy="980400"/>
                </a:xfrm>
                <a:prstGeom prst="straightConnector1">
                  <a:avLst/>
                </a:prstGeom>
                <a:noFill/>
                <a:ln w="9525" cap="flat" cmpd="sng">
                  <a:solidFill>
                    <a:schemeClr val="accent1"/>
                  </a:solidFill>
                  <a:prstDash val="solid"/>
                  <a:miter lim="800000"/>
                  <a:headEnd type="none" w="sm" len="sm"/>
                  <a:tailEnd type="none" w="sm" len="sm"/>
                </a:ln>
              </p:spPr>
            </p:cxnSp>
            <p:cxnSp>
              <p:nvCxnSpPr>
                <p:cNvPr id="347" name="Google Shape;347;p12"/>
                <p:cNvCxnSpPr/>
                <p:nvPr/>
              </p:nvCxnSpPr>
              <p:spPr>
                <a:xfrm>
                  <a:off x="6104486" y="144629"/>
                  <a:ext cx="1866000" cy="1839000"/>
                </a:xfrm>
                <a:prstGeom prst="straightConnector1">
                  <a:avLst/>
                </a:prstGeom>
                <a:noFill/>
                <a:ln w="9525" cap="flat" cmpd="sng">
                  <a:solidFill>
                    <a:schemeClr val="accent1"/>
                  </a:solidFill>
                  <a:prstDash val="solid"/>
                  <a:miter lim="800000"/>
                  <a:headEnd type="none" w="sm" len="sm"/>
                  <a:tailEnd type="none" w="sm" len="sm"/>
                </a:ln>
              </p:spPr>
            </p:cxnSp>
            <p:cxnSp>
              <p:nvCxnSpPr>
                <p:cNvPr id="348" name="Google Shape;348;p12"/>
                <p:cNvCxnSpPr/>
                <p:nvPr/>
              </p:nvCxnSpPr>
              <p:spPr>
                <a:xfrm>
                  <a:off x="7397685" y="136842"/>
                  <a:ext cx="980400" cy="980400"/>
                </a:xfrm>
                <a:prstGeom prst="straightConnector1">
                  <a:avLst/>
                </a:prstGeom>
                <a:noFill/>
                <a:ln w="9525" cap="flat" cmpd="sng">
                  <a:solidFill>
                    <a:schemeClr val="accent1"/>
                  </a:solidFill>
                  <a:prstDash val="solid"/>
                  <a:miter lim="800000"/>
                  <a:headEnd type="none" w="sm" len="sm"/>
                  <a:tailEnd type="none" w="sm" len="sm"/>
                </a:ln>
              </p:spPr>
            </p:cxnSp>
            <p:cxnSp>
              <p:nvCxnSpPr>
                <p:cNvPr id="349" name="Google Shape;349;p12"/>
                <p:cNvCxnSpPr/>
                <p:nvPr/>
              </p:nvCxnSpPr>
              <p:spPr>
                <a:xfrm>
                  <a:off x="7450568" y="144629"/>
                  <a:ext cx="482400" cy="482400"/>
                </a:xfrm>
                <a:prstGeom prst="straightConnector1">
                  <a:avLst/>
                </a:prstGeom>
                <a:noFill/>
                <a:ln w="9525" cap="flat" cmpd="sng">
                  <a:solidFill>
                    <a:schemeClr val="accent1"/>
                  </a:solidFill>
                  <a:prstDash val="solid"/>
                  <a:miter lim="800000"/>
                  <a:headEnd type="none" w="sm" len="sm"/>
                  <a:tailEnd type="none" w="sm" len="sm"/>
                </a:ln>
              </p:spPr>
            </p:cxnSp>
            <p:cxnSp>
              <p:nvCxnSpPr>
                <p:cNvPr id="350" name="Google Shape;350;p12"/>
                <p:cNvCxnSpPr/>
                <p:nvPr/>
              </p:nvCxnSpPr>
              <p:spPr>
                <a:xfrm>
                  <a:off x="7900015" y="25083"/>
                  <a:ext cx="229200" cy="229200"/>
                </a:xfrm>
                <a:prstGeom prst="straightConnector1">
                  <a:avLst/>
                </a:prstGeom>
                <a:noFill/>
                <a:ln w="9525" cap="flat" cmpd="sng">
                  <a:solidFill>
                    <a:schemeClr val="accent1"/>
                  </a:solidFill>
                  <a:prstDash val="solid"/>
                  <a:miter lim="800000"/>
                  <a:headEnd type="none" w="sm" len="sm"/>
                  <a:tailEnd type="none" w="sm" len="sm"/>
                </a:ln>
              </p:spPr>
            </p:cxnSp>
            <p:cxnSp>
              <p:nvCxnSpPr>
                <p:cNvPr id="351" name="Google Shape;351;p12"/>
                <p:cNvCxnSpPr/>
                <p:nvPr/>
              </p:nvCxnSpPr>
              <p:spPr>
                <a:xfrm>
                  <a:off x="8261420" y="148289"/>
                  <a:ext cx="482400" cy="482400"/>
                </a:xfrm>
                <a:prstGeom prst="straightConnector1">
                  <a:avLst/>
                </a:prstGeom>
                <a:noFill/>
                <a:ln w="9525" cap="flat" cmpd="sng">
                  <a:solidFill>
                    <a:schemeClr val="accent1"/>
                  </a:solidFill>
                  <a:prstDash val="solid"/>
                  <a:miter lim="800000"/>
                  <a:headEnd type="none" w="sm" len="sm"/>
                  <a:tailEnd type="none" w="sm" len="sm"/>
                </a:ln>
              </p:spPr>
            </p:cxnSp>
            <p:cxnSp>
              <p:nvCxnSpPr>
                <p:cNvPr id="352" name="Google Shape;352;p12"/>
                <p:cNvCxnSpPr/>
                <p:nvPr/>
              </p:nvCxnSpPr>
              <p:spPr>
                <a:xfrm>
                  <a:off x="8063361" y="254324"/>
                  <a:ext cx="388500" cy="388500"/>
                </a:xfrm>
                <a:prstGeom prst="straightConnector1">
                  <a:avLst/>
                </a:prstGeom>
                <a:noFill/>
                <a:ln w="9525" cap="flat" cmpd="sng">
                  <a:solidFill>
                    <a:schemeClr val="accent1"/>
                  </a:solidFill>
                  <a:prstDash val="solid"/>
                  <a:miter lim="800000"/>
                  <a:headEnd type="none" w="sm" len="sm"/>
                  <a:tailEnd type="none" w="sm" len="sm"/>
                </a:ln>
              </p:spPr>
            </p:cxnSp>
          </p:grpSp>
          <p:cxnSp>
            <p:nvCxnSpPr>
              <p:cNvPr id="353" name="Google Shape;353;p12"/>
              <p:cNvCxnSpPr/>
              <p:nvPr/>
            </p:nvCxnSpPr>
            <p:spPr>
              <a:xfrm>
                <a:off x="8279661" y="74302"/>
                <a:ext cx="872100" cy="872100"/>
              </a:xfrm>
              <a:prstGeom prst="straightConnector1">
                <a:avLst/>
              </a:prstGeom>
              <a:noFill/>
              <a:ln w="9525" cap="flat" cmpd="sng">
                <a:solidFill>
                  <a:schemeClr val="accent1"/>
                </a:solidFill>
                <a:prstDash val="solid"/>
                <a:miter lim="800000"/>
                <a:headEnd type="none" w="sm" len="sm"/>
                <a:tailEnd type="none" w="sm" len="sm"/>
              </a:ln>
            </p:spPr>
          </p:cxnSp>
          <p:cxnSp>
            <p:nvCxnSpPr>
              <p:cNvPr id="354" name="Google Shape;354;p12"/>
              <p:cNvCxnSpPr/>
              <p:nvPr/>
            </p:nvCxnSpPr>
            <p:spPr>
              <a:xfrm>
                <a:off x="8338351" y="-54436"/>
                <a:ext cx="872100" cy="872100"/>
              </a:xfrm>
              <a:prstGeom prst="straightConnector1">
                <a:avLst/>
              </a:prstGeom>
              <a:noFill/>
              <a:ln w="9525" cap="flat" cmpd="sng">
                <a:solidFill>
                  <a:schemeClr val="accent1"/>
                </a:solidFill>
                <a:prstDash val="solid"/>
                <a:miter lim="800000"/>
                <a:headEnd type="none" w="sm" len="sm"/>
                <a:tailEnd type="none" w="sm" len="sm"/>
              </a:ln>
            </p:spPr>
          </p:cxnSp>
          <p:cxnSp>
            <p:nvCxnSpPr>
              <p:cNvPr id="355" name="Google Shape;355;p12"/>
              <p:cNvCxnSpPr/>
              <p:nvPr/>
            </p:nvCxnSpPr>
            <p:spPr>
              <a:xfrm>
                <a:off x="8598294" y="-42565"/>
                <a:ext cx="312300" cy="312300"/>
              </a:xfrm>
              <a:prstGeom prst="straightConnector1">
                <a:avLst/>
              </a:prstGeom>
              <a:noFill/>
              <a:ln w="9525" cap="flat" cmpd="sng">
                <a:solidFill>
                  <a:schemeClr val="accent1"/>
                </a:solidFill>
                <a:prstDash val="solid"/>
                <a:miter lim="800000"/>
                <a:headEnd type="none" w="sm" len="sm"/>
                <a:tailEnd type="none" w="sm" len="sm"/>
              </a:ln>
            </p:spPr>
          </p:cxnSp>
          <p:cxnSp>
            <p:nvCxnSpPr>
              <p:cNvPr id="356" name="Google Shape;356;p12"/>
              <p:cNvCxnSpPr/>
              <p:nvPr/>
            </p:nvCxnSpPr>
            <p:spPr>
              <a:xfrm>
                <a:off x="8750694" y="109835"/>
                <a:ext cx="312300" cy="312300"/>
              </a:xfrm>
              <a:prstGeom prst="straightConnector1">
                <a:avLst/>
              </a:prstGeom>
              <a:noFill/>
              <a:ln w="9525" cap="flat" cmpd="sng">
                <a:solidFill>
                  <a:schemeClr val="accent1"/>
                </a:solidFill>
                <a:prstDash val="solid"/>
                <a:miter lim="800000"/>
                <a:headEnd type="none" w="sm" len="sm"/>
                <a:tailEnd type="none" w="sm" len="sm"/>
              </a:ln>
            </p:spPr>
          </p:cxnSp>
          <p:cxnSp>
            <p:nvCxnSpPr>
              <p:cNvPr id="357" name="Google Shape;357;p12"/>
              <p:cNvCxnSpPr/>
              <p:nvPr/>
            </p:nvCxnSpPr>
            <p:spPr>
              <a:xfrm>
                <a:off x="8871734" y="190468"/>
                <a:ext cx="312300" cy="312300"/>
              </a:xfrm>
              <a:prstGeom prst="straightConnector1">
                <a:avLst/>
              </a:prstGeom>
              <a:noFill/>
              <a:ln w="9525" cap="flat" cmpd="sng">
                <a:solidFill>
                  <a:schemeClr val="accent1"/>
                </a:solidFill>
                <a:prstDash val="solid"/>
                <a:miter lim="800000"/>
                <a:headEnd type="none" w="sm" len="sm"/>
                <a:tailEnd type="none" w="sm" len="sm"/>
              </a:ln>
            </p:spPr>
          </p:cxnSp>
          <p:cxnSp>
            <p:nvCxnSpPr>
              <p:cNvPr id="358" name="Google Shape;358;p12"/>
              <p:cNvCxnSpPr/>
              <p:nvPr/>
            </p:nvCxnSpPr>
            <p:spPr>
              <a:xfrm>
                <a:off x="8771239" y="39142"/>
                <a:ext cx="267000" cy="267000"/>
              </a:xfrm>
              <a:prstGeom prst="straightConnector1">
                <a:avLst/>
              </a:prstGeom>
              <a:noFill/>
              <a:ln w="9525" cap="flat" cmpd="sng">
                <a:solidFill>
                  <a:schemeClr val="accent1"/>
                </a:solidFill>
                <a:prstDash val="solid"/>
                <a:miter lim="800000"/>
                <a:headEnd type="none" w="sm" len="sm"/>
                <a:tailEnd type="none" w="sm" len="sm"/>
              </a:ln>
            </p:spPr>
          </p:cxnSp>
          <p:cxnSp>
            <p:nvCxnSpPr>
              <p:cNvPr id="359" name="Google Shape;359;p12"/>
              <p:cNvCxnSpPr/>
              <p:nvPr/>
            </p:nvCxnSpPr>
            <p:spPr>
              <a:xfrm>
                <a:off x="8909905" y="-17414"/>
                <a:ext cx="312300" cy="312300"/>
              </a:xfrm>
              <a:prstGeom prst="straightConnector1">
                <a:avLst/>
              </a:prstGeom>
              <a:noFill/>
              <a:ln w="9525" cap="flat" cmpd="sng">
                <a:solidFill>
                  <a:schemeClr val="accent1"/>
                </a:solidFill>
                <a:prstDash val="solid"/>
                <a:miter lim="800000"/>
                <a:headEnd type="none" w="sm" len="sm"/>
                <a:tailEnd type="none" w="sm" len="sm"/>
              </a:ln>
            </p:spPr>
          </p:cxnSp>
          <p:cxnSp>
            <p:nvCxnSpPr>
              <p:cNvPr id="360" name="Google Shape;360;p12"/>
              <p:cNvCxnSpPr/>
              <p:nvPr/>
            </p:nvCxnSpPr>
            <p:spPr>
              <a:xfrm>
                <a:off x="8962438" y="-12387"/>
                <a:ext cx="121200" cy="121200"/>
              </a:xfrm>
              <a:prstGeom prst="straightConnector1">
                <a:avLst/>
              </a:prstGeom>
              <a:noFill/>
              <a:ln w="9525" cap="flat" cmpd="sng">
                <a:solidFill>
                  <a:schemeClr val="accent1"/>
                </a:solidFill>
                <a:prstDash val="solid"/>
                <a:miter lim="800000"/>
                <a:headEnd type="none" w="sm" len="sm"/>
                <a:tailEnd type="none" w="sm" len="sm"/>
              </a:ln>
            </p:spPr>
          </p:cxnSp>
          <p:cxnSp>
            <p:nvCxnSpPr>
              <p:cNvPr id="361" name="Google Shape;361;p12"/>
              <p:cNvCxnSpPr/>
              <p:nvPr/>
            </p:nvCxnSpPr>
            <p:spPr>
              <a:xfrm>
                <a:off x="8923639" y="191542"/>
                <a:ext cx="267000" cy="267000"/>
              </a:xfrm>
              <a:prstGeom prst="straightConnector1">
                <a:avLst/>
              </a:prstGeom>
              <a:noFill/>
              <a:ln w="9525" cap="flat" cmpd="sng">
                <a:solidFill>
                  <a:schemeClr val="accent1"/>
                </a:solidFill>
                <a:prstDash val="solid"/>
                <a:miter lim="800000"/>
                <a:headEnd type="none" w="sm" len="sm"/>
                <a:tailEnd type="none" w="sm" len="sm"/>
              </a:ln>
            </p:spPr>
          </p:cxnSp>
        </p:grpSp>
        <p:pic>
          <p:nvPicPr>
            <p:cNvPr id="362" name="Google Shape;362;p12"/>
            <p:cNvPicPr preferRelativeResize="0"/>
            <p:nvPr/>
          </p:nvPicPr>
          <p:blipFill rotWithShape="1">
            <a:blip r:embed="rId2">
              <a:alphaModFix/>
            </a:blip>
            <a:srcRect/>
            <a:stretch/>
          </p:blipFill>
          <p:spPr>
            <a:xfrm rot="10800000" flipH="1">
              <a:off x="6826963" y="3840770"/>
              <a:ext cx="2315964" cy="1302730"/>
            </a:xfrm>
            <a:prstGeom prst="rect">
              <a:avLst/>
            </a:prstGeom>
            <a:noFill/>
            <a:ln>
              <a:noFill/>
            </a:ln>
          </p:spPr>
        </p:pic>
      </p:grpSp>
      <p:pic>
        <p:nvPicPr>
          <p:cNvPr id="363" name="Google Shape;363;p12" descr="S:\Bake-off-Pitch\MongoDB (603869204)\img_multimedia\MongoDB Logos\mongodb-logo.jpg"/>
          <p:cNvPicPr preferRelativeResize="0"/>
          <p:nvPr/>
        </p:nvPicPr>
        <p:blipFill rotWithShape="1">
          <a:blip r:embed="rId3">
            <a:alphaModFix/>
          </a:blip>
          <a:srcRect/>
          <a:stretch/>
        </p:blipFill>
        <p:spPr>
          <a:xfrm>
            <a:off x="609601" y="6326797"/>
            <a:ext cx="1084015" cy="286071"/>
          </a:xfrm>
          <a:prstGeom prst="rect">
            <a:avLst/>
          </a:prstGeom>
          <a:noFill/>
          <a:ln>
            <a:noFill/>
          </a:ln>
        </p:spPr>
      </p:pic>
    </p:spTree>
    <p:extLst>
      <p:ext uri="{BB962C8B-B14F-4D97-AF65-F5344CB8AC3E}">
        <p14:creationId xmlns:p14="http://schemas.microsoft.com/office/powerpoint/2010/main" val="1686099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Demo">
  <p:cSld name="Demo">
    <p:bg>
      <p:bgPr>
        <a:solidFill>
          <a:schemeClr val="bg1"/>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ctrTitle"/>
          </p:nvPr>
        </p:nvSpPr>
        <p:spPr>
          <a:xfrm>
            <a:off x="805149" y="2912534"/>
            <a:ext cx="9144000" cy="2129400"/>
          </a:xfrm>
          <a:prstGeom prst="rect">
            <a:avLst/>
          </a:prstGeom>
          <a:noFill/>
          <a:ln>
            <a:noFill/>
          </a:ln>
        </p:spPr>
        <p:txBody>
          <a:bodyPr spcFirstLastPara="1" wrap="square" lIns="0" tIns="0" rIns="0" bIns="45700" anchor="t" anchorCtr="0"/>
          <a:lstStyle>
            <a:lvl1pPr marR="0" lvl="0" algn="l" rtl="0">
              <a:lnSpc>
                <a:spcPct val="100000"/>
              </a:lnSpc>
              <a:spcBef>
                <a:spcPts val="0"/>
              </a:spcBef>
              <a:spcAft>
                <a:spcPts val="0"/>
              </a:spcAft>
              <a:buClr>
                <a:schemeClr val="dk1"/>
              </a:buClr>
              <a:buSzPts val="4900"/>
              <a:buFont typeface="Arial"/>
              <a:buNone/>
              <a:defRPr sz="4900" b="1"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3" name="Google Shape;43;p8"/>
          <p:cNvSpPr txBox="1">
            <a:spLocks noGrp="1"/>
          </p:cNvSpPr>
          <p:nvPr>
            <p:ph type="subTitle" idx="1"/>
          </p:nvPr>
        </p:nvSpPr>
        <p:spPr>
          <a:xfrm>
            <a:off x="805149" y="5478843"/>
            <a:ext cx="9144000" cy="578100"/>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ctr" rtl="0">
              <a:lnSpc>
                <a:spcPct val="100000"/>
              </a:lnSpc>
              <a:spcBef>
                <a:spcPts val="300"/>
              </a:spcBef>
              <a:spcAft>
                <a:spcPts val="0"/>
              </a:spcAft>
              <a:buClr>
                <a:srgbClr val="052035"/>
              </a:buClr>
              <a:buSzPts val="2000"/>
              <a:buFont typeface="Arial"/>
              <a:buNone/>
              <a:defRPr sz="2000" b="0" i="0" u="none" strike="noStrike" cap="none">
                <a:solidFill>
                  <a:srgbClr val="052035"/>
                </a:solidFill>
                <a:latin typeface="Arial"/>
                <a:ea typeface="Arial"/>
                <a:cs typeface="Arial"/>
                <a:sym typeface="Arial"/>
              </a:defRPr>
            </a:lvl2pPr>
            <a:lvl3pPr marR="0" lvl="2" algn="ctr" rtl="0">
              <a:lnSpc>
                <a:spcPct val="100000"/>
              </a:lnSpc>
              <a:spcBef>
                <a:spcPts val="500"/>
              </a:spcBef>
              <a:spcAft>
                <a:spcPts val="0"/>
              </a:spcAft>
              <a:buClr>
                <a:srgbClr val="052035"/>
              </a:buClr>
              <a:buSzPts val="1800"/>
              <a:buFont typeface="Arial"/>
              <a:buNone/>
              <a:defRPr sz="1800" b="0" i="0" u="none" strike="noStrike" cap="none">
                <a:solidFill>
                  <a:srgbClr val="052035"/>
                </a:solidFill>
                <a:latin typeface="Arial"/>
                <a:ea typeface="Arial"/>
                <a:cs typeface="Arial"/>
                <a:sym typeface="Arial"/>
              </a:defRPr>
            </a:lvl3pPr>
            <a:lvl4pPr marR="0" lvl="3" algn="ctr" rtl="0">
              <a:lnSpc>
                <a:spcPct val="100000"/>
              </a:lnSpc>
              <a:spcBef>
                <a:spcPts val="500"/>
              </a:spcBef>
              <a:spcAft>
                <a:spcPts val="0"/>
              </a:spcAft>
              <a:buClr>
                <a:srgbClr val="052035"/>
              </a:buClr>
              <a:buSzPts val="1600"/>
              <a:buFont typeface="Arial"/>
              <a:buNone/>
              <a:defRPr sz="1600" b="0" i="0" u="none" strike="noStrike" cap="none">
                <a:solidFill>
                  <a:srgbClr val="052035"/>
                </a:solidFill>
                <a:latin typeface="Arial"/>
                <a:ea typeface="Arial"/>
                <a:cs typeface="Arial"/>
                <a:sym typeface="Arial"/>
              </a:defRPr>
            </a:lvl4pPr>
            <a:lvl5pPr marR="0" lvl="4" algn="ctr" rtl="0">
              <a:lnSpc>
                <a:spcPct val="100000"/>
              </a:lnSpc>
              <a:spcBef>
                <a:spcPts val="500"/>
              </a:spcBef>
              <a:spcAft>
                <a:spcPts val="0"/>
              </a:spcAft>
              <a:buClr>
                <a:srgbClr val="052035"/>
              </a:buClr>
              <a:buSzPts val="1600"/>
              <a:buFont typeface="Arial"/>
              <a:buNone/>
              <a:defRPr sz="1600" b="0" i="0" u="none" strike="noStrike" cap="none">
                <a:solidFill>
                  <a:srgbClr val="052035"/>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44" name="Google Shape;44;p8"/>
          <p:cNvSpPr txBox="1"/>
          <p:nvPr/>
        </p:nvSpPr>
        <p:spPr>
          <a:xfrm>
            <a:off x="805149" y="861501"/>
            <a:ext cx="1531800" cy="646200"/>
          </a:xfrm>
          <a:prstGeom prst="rect">
            <a:avLst/>
          </a:prstGeom>
          <a:noFill/>
          <a:ln>
            <a:noFill/>
          </a:ln>
        </p:spPr>
        <p:txBody>
          <a:bodyPr spcFirstLastPara="1" wrap="square" lIns="0" tIns="45700" rIns="91425" bIns="45700" anchor="t" anchorCtr="0">
            <a:noAutofit/>
          </a:bodyPr>
          <a:lstStyle/>
          <a:p>
            <a:pPr marL="0" marR="0" lvl="0" indent="0" algn="l" rtl="0">
              <a:lnSpc>
                <a:spcPct val="100000"/>
              </a:lnSpc>
              <a:spcBef>
                <a:spcPts val="0"/>
              </a:spcBef>
              <a:spcAft>
                <a:spcPts val="0"/>
              </a:spcAft>
              <a:buNone/>
            </a:pPr>
            <a:r>
              <a:rPr lang="en-US" sz="3600" b="1" i="0" u="none" strike="noStrike" cap="none">
                <a:solidFill>
                  <a:srgbClr val="000000"/>
                </a:solidFill>
                <a:latin typeface="Arial"/>
                <a:ea typeface="Arial"/>
                <a:cs typeface="Arial"/>
                <a:sym typeface="Arial"/>
              </a:rPr>
              <a:t>Demo</a:t>
            </a:r>
            <a:endParaRPr/>
          </a:p>
        </p:txBody>
      </p:sp>
    </p:spTree>
    <p:extLst>
      <p:ext uri="{BB962C8B-B14F-4D97-AF65-F5344CB8AC3E}">
        <p14:creationId xmlns:p14="http://schemas.microsoft.com/office/powerpoint/2010/main" val="37963450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with Branding">
  <p:cSld name="Blank with Branding">
    <p:spTree>
      <p:nvGrpSpPr>
        <p:cNvPr id="1" name="Shape 242"/>
        <p:cNvGrpSpPr/>
        <p:nvPr/>
      </p:nvGrpSpPr>
      <p:grpSpPr>
        <a:xfrm>
          <a:off x="0" y="0"/>
          <a:ext cx="0" cy="0"/>
          <a:chOff x="0" y="0"/>
          <a:chExt cx="0" cy="0"/>
        </a:xfrm>
      </p:grpSpPr>
      <p:grpSp>
        <p:nvGrpSpPr>
          <p:cNvPr id="243" name="Google Shape;243;p4"/>
          <p:cNvGrpSpPr/>
          <p:nvPr/>
        </p:nvGrpSpPr>
        <p:grpSpPr>
          <a:xfrm>
            <a:off x="8505199" y="4786093"/>
            <a:ext cx="4104645" cy="2448496"/>
            <a:chOff x="6378899" y="3589570"/>
            <a:chExt cx="3078483" cy="1836372"/>
          </a:xfrm>
        </p:grpSpPr>
        <p:grpSp>
          <p:nvGrpSpPr>
            <p:cNvPr id="244" name="Google Shape;244;p4"/>
            <p:cNvGrpSpPr/>
            <p:nvPr/>
          </p:nvGrpSpPr>
          <p:grpSpPr>
            <a:xfrm>
              <a:off x="7187452" y="4042942"/>
              <a:ext cx="2269930" cy="1383000"/>
              <a:chOff x="7187452" y="4042942"/>
              <a:chExt cx="2269930" cy="1383000"/>
            </a:xfrm>
          </p:grpSpPr>
          <p:grpSp>
            <p:nvGrpSpPr>
              <p:cNvPr id="245" name="Google Shape;245;p4"/>
              <p:cNvGrpSpPr/>
              <p:nvPr/>
            </p:nvGrpSpPr>
            <p:grpSpPr>
              <a:xfrm rot="10800000" flipH="1">
                <a:off x="7977612" y="4259595"/>
                <a:ext cx="1479770" cy="1166347"/>
                <a:chOff x="7619576" y="-414466"/>
                <a:chExt cx="1855315" cy="1462350"/>
              </a:xfrm>
            </p:grpSpPr>
            <p:cxnSp>
              <p:nvCxnSpPr>
                <p:cNvPr id="246" name="Google Shape;246;p4"/>
                <p:cNvCxnSpPr/>
                <p:nvPr/>
              </p:nvCxnSpPr>
              <p:spPr>
                <a:xfrm>
                  <a:off x="7847394" y="-414466"/>
                  <a:ext cx="980501" cy="980501"/>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247" name="Google Shape;247;p4"/>
                <p:cNvCxnSpPr/>
                <p:nvPr/>
              </p:nvCxnSpPr>
              <p:spPr>
                <a:xfrm>
                  <a:off x="7934568" y="-29571"/>
                  <a:ext cx="980501" cy="980501"/>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248" name="Google Shape;248;p4"/>
                <p:cNvCxnSpPr/>
                <p:nvPr/>
              </p:nvCxnSpPr>
              <p:spPr>
                <a:xfrm>
                  <a:off x="7987451" y="-21784"/>
                  <a:ext cx="482463" cy="482463"/>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249" name="Google Shape;249;p4"/>
                <p:cNvCxnSpPr/>
                <p:nvPr/>
              </p:nvCxnSpPr>
              <p:spPr>
                <a:xfrm>
                  <a:off x="7870821" y="-4111"/>
                  <a:ext cx="106035" cy="106035"/>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250" name="Google Shape;250;p4"/>
                <p:cNvCxnSpPr/>
                <p:nvPr/>
              </p:nvCxnSpPr>
              <p:spPr>
                <a:xfrm>
                  <a:off x="8698616" y="565421"/>
                  <a:ext cx="482463" cy="482463"/>
                </a:xfrm>
                <a:prstGeom prst="straightConnector1">
                  <a:avLst/>
                </a:prstGeom>
                <a:noFill/>
                <a:ln w="9525" cap="flat" cmpd="sng">
                  <a:solidFill>
                    <a:srgbClr val="BFBFBF">
                      <a:alpha val="49803"/>
                    </a:srgbClr>
                  </a:solidFill>
                  <a:prstDash val="solid"/>
                  <a:miter lim="800000"/>
                  <a:headEnd type="none" w="sm" len="sm"/>
                  <a:tailEnd type="none" w="sm" len="sm"/>
                </a:ln>
              </p:spPr>
            </p:cxnSp>
            <p:cxnSp>
              <p:nvCxnSpPr>
                <p:cNvPr id="251" name="Google Shape;251;p4"/>
                <p:cNvCxnSpPr/>
                <p:nvPr/>
              </p:nvCxnSpPr>
              <p:spPr>
                <a:xfrm>
                  <a:off x="8348240" y="493538"/>
                  <a:ext cx="388529" cy="388529"/>
                </a:xfrm>
                <a:prstGeom prst="straightConnector1">
                  <a:avLst/>
                </a:prstGeom>
                <a:noFill/>
                <a:ln w="9525" cap="flat" cmpd="sng">
                  <a:solidFill>
                    <a:schemeClr val="accent1">
                      <a:alpha val="49803"/>
                    </a:schemeClr>
                  </a:solidFill>
                  <a:prstDash val="solid"/>
                  <a:miter lim="800000"/>
                  <a:headEnd type="none" w="sm" len="sm"/>
                  <a:tailEnd type="none" w="sm" len="sm"/>
                </a:ln>
              </p:spPr>
            </p:cxnSp>
            <p:grpSp>
              <p:nvGrpSpPr>
                <p:cNvPr id="252" name="Google Shape;252;p4"/>
                <p:cNvGrpSpPr/>
                <p:nvPr/>
              </p:nvGrpSpPr>
              <p:grpSpPr>
                <a:xfrm>
                  <a:off x="7619576" y="-267923"/>
                  <a:ext cx="1855315" cy="1234793"/>
                  <a:chOff x="6657935" y="-745437"/>
                  <a:chExt cx="2085948" cy="1388290"/>
                </a:xfrm>
              </p:grpSpPr>
              <p:cxnSp>
                <p:nvCxnSpPr>
                  <p:cNvPr id="253" name="Google Shape;253;p4"/>
                  <p:cNvCxnSpPr/>
                  <p:nvPr/>
                </p:nvCxnSpPr>
                <p:spPr>
                  <a:xfrm>
                    <a:off x="6657935" y="-745437"/>
                    <a:ext cx="980500" cy="980500"/>
                  </a:xfrm>
                  <a:prstGeom prst="straightConnector1">
                    <a:avLst/>
                  </a:prstGeom>
                  <a:noFill/>
                  <a:ln w="9525" cap="flat" cmpd="sng">
                    <a:solidFill>
                      <a:srgbClr val="7F7F7F">
                        <a:alpha val="21960"/>
                      </a:srgbClr>
                    </a:solidFill>
                    <a:prstDash val="solid"/>
                    <a:miter lim="800000"/>
                    <a:headEnd type="none" w="sm" len="sm"/>
                    <a:tailEnd type="none" w="sm" len="sm"/>
                  </a:ln>
                </p:spPr>
              </p:cxnSp>
              <p:cxnSp>
                <p:nvCxnSpPr>
                  <p:cNvPr id="254" name="Google Shape;254;p4"/>
                  <p:cNvCxnSpPr/>
                  <p:nvPr/>
                </p:nvCxnSpPr>
                <p:spPr>
                  <a:xfrm>
                    <a:off x="7409709" y="-622196"/>
                    <a:ext cx="980501" cy="980501"/>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255" name="Google Shape;255;p4"/>
                  <p:cNvCxnSpPr/>
                  <p:nvPr/>
                </p:nvCxnSpPr>
                <p:spPr>
                  <a:xfrm>
                    <a:off x="7450568" y="144629"/>
                    <a:ext cx="482463" cy="482463"/>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256" name="Google Shape;256;p4"/>
                  <p:cNvCxnSpPr/>
                  <p:nvPr/>
                </p:nvCxnSpPr>
                <p:spPr>
                  <a:xfrm>
                    <a:off x="7900015" y="25083"/>
                    <a:ext cx="229240" cy="229240"/>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257" name="Google Shape;257;p4"/>
                  <p:cNvCxnSpPr/>
                  <p:nvPr/>
                </p:nvCxnSpPr>
                <p:spPr>
                  <a:xfrm>
                    <a:off x="8261420" y="148289"/>
                    <a:ext cx="482463" cy="482463"/>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258" name="Google Shape;258;p4"/>
                  <p:cNvCxnSpPr/>
                  <p:nvPr/>
                </p:nvCxnSpPr>
                <p:spPr>
                  <a:xfrm>
                    <a:off x="8063361" y="254324"/>
                    <a:ext cx="388529" cy="388529"/>
                  </a:xfrm>
                  <a:prstGeom prst="straightConnector1">
                    <a:avLst/>
                  </a:prstGeom>
                  <a:noFill/>
                  <a:ln w="9525" cap="flat" cmpd="sng">
                    <a:solidFill>
                      <a:schemeClr val="accent1">
                        <a:alpha val="49803"/>
                      </a:schemeClr>
                    </a:solidFill>
                    <a:prstDash val="solid"/>
                    <a:miter lim="800000"/>
                    <a:headEnd type="none" w="sm" len="sm"/>
                    <a:tailEnd type="none" w="sm" len="sm"/>
                  </a:ln>
                </p:spPr>
              </p:cxnSp>
            </p:grpSp>
            <p:cxnSp>
              <p:nvCxnSpPr>
                <p:cNvPr id="259" name="Google Shape;259;p4"/>
                <p:cNvCxnSpPr/>
                <p:nvPr/>
              </p:nvCxnSpPr>
              <p:spPr>
                <a:xfrm>
                  <a:off x="8279661" y="74302"/>
                  <a:ext cx="872092" cy="872092"/>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260" name="Google Shape;260;p4"/>
                <p:cNvCxnSpPr/>
                <p:nvPr/>
              </p:nvCxnSpPr>
              <p:spPr>
                <a:xfrm>
                  <a:off x="8338351" y="-54436"/>
                  <a:ext cx="872092" cy="872092"/>
                </a:xfrm>
                <a:prstGeom prst="straightConnector1">
                  <a:avLst/>
                </a:prstGeom>
                <a:noFill/>
                <a:ln w="9525" cap="flat" cmpd="sng">
                  <a:solidFill>
                    <a:srgbClr val="D8D8D8">
                      <a:alpha val="49803"/>
                    </a:srgbClr>
                  </a:solidFill>
                  <a:prstDash val="solid"/>
                  <a:miter lim="800000"/>
                  <a:headEnd type="none" w="sm" len="sm"/>
                  <a:tailEnd type="none" w="sm" len="sm"/>
                </a:ln>
              </p:spPr>
            </p:cxnSp>
            <p:cxnSp>
              <p:nvCxnSpPr>
                <p:cNvPr id="261" name="Google Shape;261;p4"/>
                <p:cNvCxnSpPr/>
                <p:nvPr/>
              </p:nvCxnSpPr>
              <p:spPr>
                <a:xfrm>
                  <a:off x="8598294" y="-42565"/>
                  <a:ext cx="312366" cy="312366"/>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262" name="Google Shape;262;p4"/>
                <p:cNvCxnSpPr/>
                <p:nvPr/>
              </p:nvCxnSpPr>
              <p:spPr>
                <a:xfrm>
                  <a:off x="8750694" y="109835"/>
                  <a:ext cx="312366" cy="312366"/>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263" name="Google Shape;263;p4"/>
                <p:cNvCxnSpPr/>
                <p:nvPr/>
              </p:nvCxnSpPr>
              <p:spPr>
                <a:xfrm>
                  <a:off x="8871734" y="190468"/>
                  <a:ext cx="312366" cy="312366"/>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264" name="Google Shape;264;p4"/>
                <p:cNvCxnSpPr/>
                <p:nvPr/>
              </p:nvCxnSpPr>
              <p:spPr>
                <a:xfrm>
                  <a:off x="8771239" y="39142"/>
                  <a:ext cx="266872" cy="266872"/>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265" name="Google Shape;265;p4"/>
                <p:cNvCxnSpPr/>
                <p:nvPr/>
              </p:nvCxnSpPr>
              <p:spPr>
                <a:xfrm>
                  <a:off x="8909905" y="-17414"/>
                  <a:ext cx="312366" cy="312366"/>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266" name="Google Shape;266;p4"/>
                <p:cNvCxnSpPr/>
                <p:nvPr/>
              </p:nvCxnSpPr>
              <p:spPr>
                <a:xfrm>
                  <a:off x="8962438" y="-12387"/>
                  <a:ext cx="121167" cy="121167"/>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267" name="Google Shape;267;p4"/>
                <p:cNvCxnSpPr/>
                <p:nvPr/>
              </p:nvCxnSpPr>
              <p:spPr>
                <a:xfrm>
                  <a:off x="8923639" y="191542"/>
                  <a:ext cx="266872" cy="266872"/>
                </a:xfrm>
                <a:prstGeom prst="straightConnector1">
                  <a:avLst/>
                </a:prstGeom>
                <a:noFill/>
                <a:ln w="9525" cap="flat" cmpd="sng">
                  <a:solidFill>
                    <a:schemeClr val="accent1">
                      <a:alpha val="49803"/>
                    </a:schemeClr>
                  </a:solidFill>
                  <a:prstDash val="solid"/>
                  <a:miter lim="800000"/>
                  <a:headEnd type="none" w="sm" len="sm"/>
                  <a:tailEnd type="none" w="sm" len="sm"/>
                </a:ln>
              </p:spPr>
            </p:cxnSp>
          </p:grpSp>
          <p:pic>
            <p:nvPicPr>
              <p:cNvPr id="268" name="Google Shape;268;p4"/>
              <p:cNvPicPr preferRelativeResize="0"/>
              <p:nvPr/>
            </p:nvPicPr>
            <p:blipFill rotWithShape="1">
              <a:blip r:embed="rId2">
                <a:alphaModFix/>
              </a:blip>
              <a:srcRect/>
              <a:stretch/>
            </p:blipFill>
            <p:spPr>
              <a:xfrm rot="10800000" flipH="1">
                <a:off x="7187452" y="4042942"/>
                <a:ext cx="1956547" cy="1100558"/>
              </a:xfrm>
              <a:prstGeom prst="rect">
                <a:avLst/>
              </a:prstGeom>
              <a:noFill/>
              <a:ln>
                <a:noFill/>
              </a:ln>
            </p:spPr>
          </p:pic>
        </p:grpSp>
        <p:pic>
          <p:nvPicPr>
            <p:cNvPr id="269" name="Google Shape;269;p4"/>
            <p:cNvPicPr preferRelativeResize="0"/>
            <p:nvPr/>
          </p:nvPicPr>
          <p:blipFill rotWithShape="1">
            <a:blip r:embed="rId3">
              <a:alphaModFix/>
            </a:blip>
            <a:srcRect/>
            <a:stretch/>
          </p:blipFill>
          <p:spPr>
            <a:xfrm rot="10800000" flipH="1">
              <a:off x="6378899" y="3589570"/>
              <a:ext cx="2765101" cy="1553930"/>
            </a:xfrm>
            <a:prstGeom prst="rect">
              <a:avLst/>
            </a:prstGeom>
            <a:noFill/>
            <a:ln>
              <a:noFill/>
            </a:ln>
          </p:spPr>
        </p:pic>
      </p:grpSp>
      <p:sp>
        <p:nvSpPr>
          <p:cNvPr id="270" name="Google Shape;270;p4"/>
          <p:cNvSpPr txBox="1"/>
          <p:nvPr/>
        </p:nvSpPr>
        <p:spPr>
          <a:xfrm>
            <a:off x="11338560" y="6400805"/>
            <a:ext cx="243840" cy="457196"/>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None/>
            </a:pPr>
            <a:fld id="{00000000-1234-1234-1234-123412341234}" type="slidenum">
              <a:rPr lang="en-US" sz="1000" b="0" i="0" u="none" strike="noStrike" cap="none">
                <a:solidFill>
                  <a:schemeClr val="dk2"/>
                </a:solidFill>
                <a:latin typeface="Arial"/>
                <a:ea typeface="Arial"/>
                <a:cs typeface="Arial"/>
                <a:sym typeface="Arial"/>
              </a:rPr>
              <a:t>‹#›</a:t>
            </a:fld>
            <a:endParaRPr sz="750" b="0" i="0" u="none" strike="noStrike" cap="none">
              <a:solidFill>
                <a:schemeClr val="dk2"/>
              </a:solidFill>
              <a:latin typeface="Arial"/>
              <a:ea typeface="Arial"/>
              <a:cs typeface="Arial"/>
              <a:sym typeface="Arial"/>
            </a:endParaRPr>
          </a:p>
        </p:txBody>
      </p:sp>
      <p:pic>
        <p:nvPicPr>
          <p:cNvPr id="271" name="Google Shape;271;p4"/>
          <p:cNvPicPr preferRelativeResize="0"/>
          <p:nvPr/>
        </p:nvPicPr>
        <p:blipFill rotWithShape="1">
          <a:blip r:embed="rId4">
            <a:alphaModFix/>
          </a:blip>
          <a:srcRect/>
          <a:stretch/>
        </p:blipFill>
        <p:spPr>
          <a:xfrm>
            <a:off x="609600" y="6465573"/>
            <a:ext cx="961901" cy="246888"/>
          </a:xfrm>
          <a:prstGeom prst="rect">
            <a:avLst/>
          </a:prstGeom>
          <a:noFill/>
          <a:ln>
            <a:noFill/>
          </a:ln>
        </p:spPr>
      </p:pic>
    </p:spTree>
    <p:extLst>
      <p:ext uri="{BB962C8B-B14F-4D97-AF65-F5344CB8AC3E}">
        <p14:creationId xmlns:p14="http://schemas.microsoft.com/office/powerpoint/2010/main" val="741257273"/>
      </p:ext>
    </p:extLst>
  </p:cSld>
  <p:clrMapOvr>
    <a:masterClrMapping/>
  </p:clrMapOvr>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240">
          <p15:clr>
            <a:srgbClr val="FBAE40"/>
          </p15:clr>
        </p15:guide>
        <p15:guide id="9" pos="74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w/Footer">
  <p:cSld name="Title w/Footer">
    <p:spTree>
      <p:nvGrpSpPr>
        <p:cNvPr id="1" name="Shape 272"/>
        <p:cNvGrpSpPr/>
        <p:nvPr/>
      </p:nvGrpSpPr>
      <p:grpSpPr>
        <a:xfrm>
          <a:off x="0" y="0"/>
          <a:ext cx="0" cy="0"/>
          <a:chOff x="0" y="0"/>
          <a:chExt cx="0" cy="0"/>
        </a:xfrm>
      </p:grpSpPr>
      <p:grpSp>
        <p:nvGrpSpPr>
          <p:cNvPr id="273" name="Google Shape;273;p5"/>
          <p:cNvGrpSpPr/>
          <p:nvPr/>
        </p:nvGrpSpPr>
        <p:grpSpPr>
          <a:xfrm>
            <a:off x="8505199" y="4786093"/>
            <a:ext cx="4104645" cy="2448496"/>
            <a:chOff x="6378899" y="3589570"/>
            <a:chExt cx="3078483" cy="1836372"/>
          </a:xfrm>
        </p:grpSpPr>
        <p:grpSp>
          <p:nvGrpSpPr>
            <p:cNvPr id="274" name="Google Shape;274;p5"/>
            <p:cNvGrpSpPr/>
            <p:nvPr/>
          </p:nvGrpSpPr>
          <p:grpSpPr>
            <a:xfrm>
              <a:off x="7187452" y="4042942"/>
              <a:ext cx="2269930" cy="1383000"/>
              <a:chOff x="7187452" y="4042942"/>
              <a:chExt cx="2269930" cy="1383000"/>
            </a:xfrm>
          </p:grpSpPr>
          <p:grpSp>
            <p:nvGrpSpPr>
              <p:cNvPr id="275" name="Google Shape;275;p5"/>
              <p:cNvGrpSpPr/>
              <p:nvPr/>
            </p:nvGrpSpPr>
            <p:grpSpPr>
              <a:xfrm rot="10800000" flipH="1">
                <a:off x="7977612" y="4259595"/>
                <a:ext cx="1479770" cy="1166347"/>
                <a:chOff x="7619576" y="-414466"/>
                <a:chExt cx="1855315" cy="1462350"/>
              </a:xfrm>
            </p:grpSpPr>
            <p:cxnSp>
              <p:nvCxnSpPr>
                <p:cNvPr id="276" name="Google Shape;276;p5"/>
                <p:cNvCxnSpPr/>
                <p:nvPr/>
              </p:nvCxnSpPr>
              <p:spPr>
                <a:xfrm>
                  <a:off x="7847394" y="-414466"/>
                  <a:ext cx="980501" cy="980501"/>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277" name="Google Shape;277;p5"/>
                <p:cNvCxnSpPr/>
                <p:nvPr/>
              </p:nvCxnSpPr>
              <p:spPr>
                <a:xfrm>
                  <a:off x="7934568" y="-29571"/>
                  <a:ext cx="980501" cy="980501"/>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278" name="Google Shape;278;p5"/>
                <p:cNvCxnSpPr/>
                <p:nvPr/>
              </p:nvCxnSpPr>
              <p:spPr>
                <a:xfrm>
                  <a:off x="7987451" y="-21784"/>
                  <a:ext cx="482463" cy="482463"/>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279" name="Google Shape;279;p5"/>
                <p:cNvCxnSpPr/>
                <p:nvPr/>
              </p:nvCxnSpPr>
              <p:spPr>
                <a:xfrm>
                  <a:off x="7870821" y="-4111"/>
                  <a:ext cx="106035" cy="106035"/>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280" name="Google Shape;280;p5"/>
                <p:cNvCxnSpPr/>
                <p:nvPr/>
              </p:nvCxnSpPr>
              <p:spPr>
                <a:xfrm>
                  <a:off x="8698616" y="565421"/>
                  <a:ext cx="482463" cy="482463"/>
                </a:xfrm>
                <a:prstGeom prst="straightConnector1">
                  <a:avLst/>
                </a:prstGeom>
                <a:noFill/>
                <a:ln w="9525" cap="flat" cmpd="sng">
                  <a:solidFill>
                    <a:srgbClr val="BFBFBF">
                      <a:alpha val="49803"/>
                    </a:srgbClr>
                  </a:solidFill>
                  <a:prstDash val="solid"/>
                  <a:miter lim="800000"/>
                  <a:headEnd type="none" w="sm" len="sm"/>
                  <a:tailEnd type="none" w="sm" len="sm"/>
                </a:ln>
              </p:spPr>
            </p:cxnSp>
            <p:cxnSp>
              <p:nvCxnSpPr>
                <p:cNvPr id="281" name="Google Shape;281;p5"/>
                <p:cNvCxnSpPr/>
                <p:nvPr/>
              </p:nvCxnSpPr>
              <p:spPr>
                <a:xfrm>
                  <a:off x="8348240" y="493538"/>
                  <a:ext cx="388529" cy="388529"/>
                </a:xfrm>
                <a:prstGeom prst="straightConnector1">
                  <a:avLst/>
                </a:prstGeom>
                <a:noFill/>
                <a:ln w="9525" cap="flat" cmpd="sng">
                  <a:solidFill>
                    <a:schemeClr val="accent1">
                      <a:alpha val="49803"/>
                    </a:schemeClr>
                  </a:solidFill>
                  <a:prstDash val="solid"/>
                  <a:miter lim="800000"/>
                  <a:headEnd type="none" w="sm" len="sm"/>
                  <a:tailEnd type="none" w="sm" len="sm"/>
                </a:ln>
              </p:spPr>
            </p:cxnSp>
            <p:grpSp>
              <p:nvGrpSpPr>
                <p:cNvPr id="282" name="Google Shape;282;p5"/>
                <p:cNvGrpSpPr/>
                <p:nvPr/>
              </p:nvGrpSpPr>
              <p:grpSpPr>
                <a:xfrm>
                  <a:off x="7619576" y="-267923"/>
                  <a:ext cx="1855315" cy="1234793"/>
                  <a:chOff x="6657935" y="-745437"/>
                  <a:chExt cx="2085948" cy="1388290"/>
                </a:xfrm>
              </p:grpSpPr>
              <p:cxnSp>
                <p:nvCxnSpPr>
                  <p:cNvPr id="283" name="Google Shape;283;p5"/>
                  <p:cNvCxnSpPr/>
                  <p:nvPr/>
                </p:nvCxnSpPr>
                <p:spPr>
                  <a:xfrm>
                    <a:off x="6657935" y="-745437"/>
                    <a:ext cx="980500" cy="980500"/>
                  </a:xfrm>
                  <a:prstGeom prst="straightConnector1">
                    <a:avLst/>
                  </a:prstGeom>
                  <a:noFill/>
                  <a:ln w="9525" cap="flat" cmpd="sng">
                    <a:solidFill>
                      <a:srgbClr val="7F7F7F">
                        <a:alpha val="21960"/>
                      </a:srgbClr>
                    </a:solidFill>
                    <a:prstDash val="solid"/>
                    <a:miter lim="800000"/>
                    <a:headEnd type="none" w="sm" len="sm"/>
                    <a:tailEnd type="none" w="sm" len="sm"/>
                  </a:ln>
                </p:spPr>
              </p:cxnSp>
              <p:cxnSp>
                <p:nvCxnSpPr>
                  <p:cNvPr id="284" name="Google Shape;284;p5"/>
                  <p:cNvCxnSpPr/>
                  <p:nvPr/>
                </p:nvCxnSpPr>
                <p:spPr>
                  <a:xfrm>
                    <a:off x="7409709" y="-622196"/>
                    <a:ext cx="980501" cy="980501"/>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285" name="Google Shape;285;p5"/>
                  <p:cNvCxnSpPr/>
                  <p:nvPr/>
                </p:nvCxnSpPr>
                <p:spPr>
                  <a:xfrm>
                    <a:off x="7450568" y="144629"/>
                    <a:ext cx="482463" cy="482463"/>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286" name="Google Shape;286;p5"/>
                  <p:cNvCxnSpPr/>
                  <p:nvPr/>
                </p:nvCxnSpPr>
                <p:spPr>
                  <a:xfrm>
                    <a:off x="7900015" y="25083"/>
                    <a:ext cx="229240" cy="229240"/>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287" name="Google Shape;287;p5"/>
                  <p:cNvCxnSpPr/>
                  <p:nvPr/>
                </p:nvCxnSpPr>
                <p:spPr>
                  <a:xfrm>
                    <a:off x="8261420" y="148289"/>
                    <a:ext cx="482463" cy="482463"/>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288" name="Google Shape;288;p5"/>
                  <p:cNvCxnSpPr/>
                  <p:nvPr/>
                </p:nvCxnSpPr>
                <p:spPr>
                  <a:xfrm>
                    <a:off x="8063361" y="254324"/>
                    <a:ext cx="388529" cy="388529"/>
                  </a:xfrm>
                  <a:prstGeom prst="straightConnector1">
                    <a:avLst/>
                  </a:prstGeom>
                  <a:noFill/>
                  <a:ln w="9525" cap="flat" cmpd="sng">
                    <a:solidFill>
                      <a:schemeClr val="accent1">
                        <a:alpha val="49803"/>
                      </a:schemeClr>
                    </a:solidFill>
                    <a:prstDash val="solid"/>
                    <a:miter lim="800000"/>
                    <a:headEnd type="none" w="sm" len="sm"/>
                    <a:tailEnd type="none" w="sm" len="sm"/>
                  </a:ln>
                </p:spPr>
              </p:cxnSp>
            </p:grpSp>
            <p:cxnSp>
              <p:nvCxnSpPr>
                <p:cNvPr id="289" name="Google Shape;289;p5"/>
                <p:cNvCxnSpPr/>
                <p:nvPr/>
              </p:nvCxnSpPr>
              <p:spPr>
                <a:xfrm>
                  <a:off x="8279661" y="74302"/>
                  <a:ext cx="872092" cy="872092"/>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290" name="Google Shape;290;p5"/>
                <p:cNvCxnSpPr/>
                <p:nvPr/>
              </p:nvCxnSpPr>
              <p:spPr>
                <a:xfrm>
                  <a:off x="8338351" y="-54436"/>
                  <a:ext cx="872092" cy="872092"/>
                </a:xfrm>
                <a:prstGeom prst="straightConnector1">
                  <a:avLst/>
                </a:prstGeom>
                <a:noFill/>
                <a:ln w="9525" cap="flat" cmpd="sng">
                  <a:solidFill>
                    <a:srgbClr val="D8D8D8">
                      <a:alpha val="49803"/>
                    </a:srgbClr>
                  </a:solidFill>
                  <a:prstDash val="solid"/>
                  <a:miter lim="800000"/>
                  <a:headEnd type="none" w="sm" len="sm"/>
                  <a:tailEnd type="none" w="sm" len="sm"/>
                </a:ln>
              </p:spPr>
            </p:cxnSp>
            <p:cxnSp>
              <p:nvCxnSpPr>
                <p:cNvPr id="291" name="Google Shape;291;p5"/>
                <p:cNvCxnSpPr/>
                <p:nvPr/>
              </p:nvCxnSpPr>
              <p:spPr>
                <a:xfrm>
                  <a:off x="8598294" y="-42565"/>
                  <a:ext cx="312366" cy="312366"/>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292" name="Google Shape;292;p5"/>
                <p:cNvCxnSpPr/>
                <p:nvPr/>
              </p:nvCxnSpPr>
              <p:spPr>
                <a:xfrm>
                  <a:off x="8750694" y="109835"/>
                  <a:ext cx="312366" cy="312366"/>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293" name="Google Shape;293;p5"/>
                <p:cNvCxnSpPr/>
                <p:nvPr/>
              </p:nvCxnSpPr>
              <p:spPr>
                <a:xfrm>
                  <a:off x="8871734" y="190468"/>
                  <a:ext cx="312366" cy="312366"/>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294" name="Google Shape;294;p5"/>
                <p:cNvCxnSpPr/>
                <p:nvPr/>
              </p:nvCxnSpPr>
              <p:spPr>
                <a:xfrm>
                  <a:off x="8771239" y="39142"/>
                  <a:ext cx="266872" cy="266872"/>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295" name="Google Shape;295;p5"/>
                <p:cNvCxnSpPr/>
                <p:nvPr/>
              </p:nvCxnSpPr>
              <p:spPr>
                <a:xfrm>
                  <a:off x="8909905" y="-17414"/>
                  <a:ext cx="312366" cy="312366"/>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296" name="Google Shape;296;p5"/>
                <p:cNvCxnSpPr/>
                <p:nvPr/>
              </p:nvCxnSpPr>
              <p:spPr>
                <a:xfrm>
                  <a:off x="8962438" y="-12387"/>
                  <a:ext cx="121167" cy="121167"/>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297" name="Google Shape;297;p5"/>
                <p:cNvCxnSpPr/>
                <p:nvPr/>
              </p:nvCxnSpPr>
              <p:spPr>
                <a:xfrm>
                  <a:off x="8923639" y="191542"/>
                  <a:ext cx="266872" cy="266872"/>
                </a:xfrm>
                <a:prstGeom prst="straightConnector1">
                  <a:avLst/>
                </a:prstGeom>
                <a:noFill/>
                <a:ln w="9525" cap="flat" cmpd="sng">
                  <a:solidFill>
                    <a:schemeClr val="accent1">
                      <a:alpha val="49803"/>
                    </a:schemeClr>
                  </a:solidFill>
                  <a:prstDash val="solid"/>
                  <a:miter lim="800000"/>
                  <a:headEnd type="none" w="sm" len="sm"/>
                  <a:tailEnd type="none" w="sm" len="sm"/>
                </a:ln>
              </p:spPr>
            </p:cxnSp>
          </p:grpSp>
          <p:pic>
            <p:nvPicPr>
              <p:cNvPr id="298" name="Google Shape;298;p5"/>
              <p:cNvPicPr preferRelativeResize="0"/>
              <p:nvPr/>
            </p:nvPicPr>
            <p:blipFill rotWithShape="1">
              <a:blip r:embed="rId2">
                <a:alphaModFix/>
              </a:blip>
              <a:srcRect/>
              <a:stretch/>
            </p:blipFill>
            <p:spPr>
              <a:xfrm rot="10800000" flipH="1">
                <a:off x="7187452" y="4042942"/>
                <a:ext cx="1956547" cy="1100558"/>
              </a:xfrm>
              <a:prstGeom prst="rect">
                <a:avLst/>
              </a:prstGeom>
              <a:noFill/>
              <a:ln>
                <a:noFill/>
              </a:ln>
            </p:spPr>
          </p:pic>
        </p:grpSp>
        <p:pic>
          <p:nvPicPr>
            <p:cNvPr id="299" name="Google Shape;299;p5"/>
            <p:cNvPicPr preferRelativeResize="0"/>
            <p:nvPr/>
          </p:nvPicPr>
          <p:blipFill rotWithShape="1">
            <a:blip r:embed="rId3">
              <a:alphaModFix/>
            </a:blip>
            <a:srcRect/>
            <a:stretch/>
          </p:blipFill>
          <p:spPr>
            <a:xfrm rot="10800000" flipH="1">
              <a:off x="6378899" y="3589570"/>
              <a:ext cx="2765101" cy="1553930"/>
            </a:xfrm>
            <a:prstGeom prst="rect">
              <a:avLst/>
            </a:prstGeom>
            <a:noFill/>
            <a:ln>
              <a:noFill/>
            </a:ln>
          </p:spPr>
        </p:pic>
      </p:grpSp>
      <p:sp>
        <p:nvSpPr>
          <p:cNvPr id="300" name="Google Shape;300;p5"/>
          <p:cNvSpPr txBox="1"/>
          <p:nvPr/>
        </p:nvSpPr>
        <p:spPr>
          <a:xfrm>
            <a:off x="11338560" y="6400805"/>
            <a:ext cx="243840" cy="457196"/>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None/>
            </a:pPr>
            <a:fld id="{00000000-1234-1234-1234-123412341234}" type="slidenum">
              <a:rPr lang="en-US" sz="1000" b="0" i="0" u="none" strike="noStrike" cap="none">
                <a:solidFill>
                  <a:schemeClr val="dk2"/>
                </a:solidFill>
                <a:latin typeface="Arial"/>
                <a:ea typeface="Arial"/>
                <a:cs typeface="Arial"/>
                <a:sym typeface="Arial"/>
              </a:rPr>
              <a:t>‹#›</a:t>
            </a:fld>
            <a:endParaRPr sz="750" b="0" i="0" u="none" strike="noStrike" cap="none">
              <a:solidFill>
                <a:schemeClr val="dk2"/>
              </a:solidFill>
              <a:latin typeface="Arial"/>
              <a:ea typeface="Arial"/>
              <a:cs typeface="Arial"/>
              <a:sym typeface="Arial"/>
            </a:endParaRPr>
          </a:p>
        </p:txBody>
      </p:sp>
      <p:sp>
        <p:nvSpPr>
          <p:cNvPr id="301" name="Google Shape;301;p5"/>
          <p:cNvSpPr txBox="1">
            <a:spLocks noGrp="1"/>
          </p:cNvSpPr>
          <p:nvPr>
            <p:ph type="title"/>
          </p:nvPr>
        </p:nvSpPr>
        <p:spPr>
          <a:xfrm>
            <a:off x="609600" y="457200"/>
            <a:ext cx="10972800" cy="742950"/>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chemeClr val="dk2"/>
              </a:buClr>
              <a:buSzPts val="2800"/>
              <a:buFont typeface="Arial"/>
              <a:buNone/>
              <a:defRPr sz="2800" b="1"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2" name="Google Shape;302;p5"/>
          <p:cNvSpPr/>
          <p:nvPr/>
        </p:nvSpPr>
        <p:spPr>
          <a:xfrm>
            <a:off x="609600" y="1323344"/>
            <a:ext cx="566738" cy="45719"/>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03" name="Google Shape;303;p5"/>
          <p:cNvPicPr preferRelativeResize="0"/>
          <p:nvPr/>
        </p:nvPicPr>
        <p:blipFill rotWithShape="1">
          <a:blip r:embed="rId4">
            <a:alphaModFix/>
          </a:blip>
          <a:srcRect/>
          <a:stretch/>
        </p:blipFill>
        <p:spPr>
          <a:xfrm>
            <a:off x="609600" y="6465573"/>
            <a:ext cx="961901" cy="246888"/>
          </a:xfrm>
          <a:prstGeom prst="rect">
            <a:avLst/>
          </a:prstGeom>
          <a:noFill/>
          <a:ln>
            <a:noFill/>
          </a:ln>
        </p:spPr>
      </p:pic>
    </p:spTree>
    <p:extLst>
      <p:ext uri="{BB962C8B-B14F-4D97-AF65-F5344CB8AC3E}">
        <p14:creationId xmlns:p14="http://schemas.microsoft.com/office/powerpoint/2010/main" val="3543019603"/>
      </p:ext>
    </p:extLst>
  </p:cSld>
  <p:clrMapOvr>
    <a:masterClrMapping/>
  </p:clrMapOvr>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240">
          <p15:clr>
            <a:srgbClr val="FBAE40"/>
          </p15:clr>
        </p15:guide>
        <p15:guide id="9" pos="74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Four Content">
  <p:cSld name="Title and Four Content">
    <p:spTree>
      <p:nvGrpSpPr>
        <p:cNvPr id="1" name="Shape 304"/>
        <p:cNvGrpSpPr/>
        <p:nvPr/>
      </p:nvGrpSpPr>
      <p:grpSpPr>
        <a:xfrm>
          <a:off x="0" y="0"/>
          <a:ext cx="0" cy="0"/>
          <a:chOff x="0" y="0"/>
          <a:chExt cx="0" cy="0"/>
        </a:xfrm>
      </p:grpSpPr>
      <p:sp>
        <p:nvSpPr>
          <p:cNvPr id="305" name="Google Shape;305;p6"/>
          <p:cNvSpPr txBox="1">
            <a:spLocks noGrp="1"/>
          </p:cNvSpPr>
          <p:nvPr>
            <p:ph type="title"/>
          </p:nvPr>
        </p:nvSpPr>
        <p:spPr>
          <a:xfrm>
            <a:off x="609600" y="457200"/>
            <a:ext cx="10954638" cy="742950"/>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chemeClr val="dk2"/>
              </a:buClr>
              <a:buSzPts val="2800"/>
              <a:buFont typeface="Arial"/>
              <a:buNone/>
              <a:defRPr sz="2800" b="1"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6" name="Google Shape;306;p6"/>
          <p:cNvSpPr txBox="1">
            <a:spLocks noGrp="1"/>
          </p:cNvSpPr>
          <p:nvPr>
            <p:ph type="body" idx="1"/>
          </p:nvPr>
        </p:nvSpPr>
        <p:spPr>
          <a:xfrm>
            <a:off x="609600" y="1482726"/>
            <a:ext cx="2560320" cy="4689475"/>
          </a:xfrm>
          <a:prstGeom prst="rect">
            <a:avLst/>
          </a:prstGeom>
          <a:noFill/>
          <a:ln>
            <a:noFill/>
          </a:ln>
        </p:spPr>
        <p:txBody>
          <a:bodyPr spcFirstLastPara="1" wrap="square" lIns="0" tIns="0" rIns="0" bIns="0" anchor="t" anchorCtr="0"/>
          <a:lstStyle>
            <a:lvl1pPr marL="457200" marR="0" lvl="0" indent="-355600" algn="l" rtl="0">
              <a:lnSpc>
                <a:spcPct val="100000"/>
              </a:lnSpc>
              <a:spcBef>
                <a:spcPts val="600"/>
              </a:spcBef>
              <a:spcAft>
                <a:spcPts val="0"/>
              </a:spcAft>
              <a:buClr>
                <a:schemeClr val="dk1"/>
              </a:buClr>
              <a:buSzPts val="2000"/>
              <a:buFont typeface="Arial"/>
              <a:buChar char="•"/>
              <a:defRPr sz="2000" b="0" i="0" u="none" strike="noStrike" cap="none">
                <a:solidFill>
                  <a:schemeClr val="dk2"/>
                </a:solidFill>
                <a:latin typeface="Arial"/>
                <a:ea typeface="Arial"/>
                <a:cs typeface="Arial"/>
                <a:sym typeface="Arial"/>
              </a:defRPr>
            </a:lvl1pPr>
            <a:lvl2pPr marL="914400" marR="0" lvl="1" indent="-342900" algn="l" rtl="0">
              <a:lnSpc>
                <a:spcPct val="100000"/>
              </a:lnSpc>
              <a:spcBef>
                <a:spcPts val="600"/>
              </a:spcBef>
              <a:spcAft>
                <a:spcPts val="0"/>
              </a:spcAft>
              <a:buClr>
                <a:schemeClr val="dk1"/>
              </a:buClr>
              <a:buSzPts val="1800"/>
              <a:buFont typeface="Calibri"/>
              <a:buChar char="–"/>
              <a:defRPr sz="1800" b="0" i="0" u="none" strike="noStrike" cap="none">
                <a:solidFill>
                  <a:schemeClr val="dk2"/>
                </a:solidFill>
                <a:latin typeface="Arial"/>
                <a:ea typeface="Arial"/>
                <a:cs typeface="Arial"/>
                <a:sym typeface="Arial"/>
              </a:defRPr>
            </a:lvl2pPr>
            <a:lvl3pPr marL="1371600" marR="0" lvl="2" indent="-330200" algn="l" rtl="0">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17500" algn="l" rtl="0">
              <a:lnSpc>
                <a:spcPct val="100000"/>
              </a:lnSpc>
              <a:spcBef>
                <a:spcPts val="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04800" algn="l" rtl="0">
              <a:lnSpc>
                <a:spcPct val="100000"/>
              </a:lnSpc>
              <a:spcBef>
                <a:spcPts val="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07" name="Google Shape;307;p6"/>
          <p:cNvSpPr txBox="1">
            <a:spLocks noGrp="1"/>
          </p:cNvSpPr>
          <p:nvPr>
            <p:ph type="body" idx="2"/>
          </p:nvPr>
        </p:nvSpPr>
        <p:spPr>
          <a:xfrm>
            <a:off x="3407706" y="1482726"/>
            <a:ext cx="2560320" cy="4689475"/>
          </a:xfrm>
          <a:prstGeom prst="rect">
            <a:avLst/>
          </a:prstGeom>
          <a:noFill/>
          <a:ln>
            <a:noFill/>
          </a:ln>
        </p:spPr>
        <p:txBody>
          <a:bodyPr spcFirstLastPara="1" wrap="square" lIns="0" tIns="0" rIns="0" bIns="0" anchor="t" anchorCtr="0"/>
          <a:lstStyle>
            <a:lvl1pPr marL="457200" marR="0" lvl="0" indent="-355600" algn="l" rtl="0">
              <a:lnSpc>
                <a:spcPct val="100000"/>
              </a:lnSpc>
              <a:spcBef>
                <a:spcPts val="600"/>
              </a:spcBef>
              <a:spcAft>
                <a:spcPts val="0"/>
              </a:spcAft>
              <a:buClr>
                <a:schemeClr val="dk1"/>
              </a:buClr>
              <a:buSzPts val="2000"/>
              <a:buFont typeface="Arial"/>
              <a:buChar char="•"/>
              <a:defRPr sz="2000" b="0" i="0" u="none" strike="noStrike" cap="none">
                <a:solidFill>
                  <a:schemeClr val="dk2"/>
                </a:solidFill>
                <a:latin typeface="Arial"/>
                <a:ea typeface="Arial"/>
                <a:cs typeface="Arial"/>
                <a:sym typeface="Arial"/>
              </a:defRPr>
            </a:lvl1pPr>
            <a:lvl2pPr marL="914400" marR="0" lvl="1" indent="-342900" algn="l" rtl="0">
              <a:lnSpc>
                <a:spcPct val="100000"/>
              </a:lnSpc>
              <a:spcBef>
                <a:spcPts val="600"/>
              </a:spcBef>
              <a:spcAft>
                <a:spcPts val="0"/>
              </a:spcAft>
              <a:buClr>
                <a:schemeClr val="dk1"/>
              </a:buClr>
              <a:buSzPts val="1800"/>
              <a:buFont typeface="Calibri"/>
              <a:buChar char="–"/>
              <a:defRPr sz="1800" b="0" i="0" u="none" strike="noStrike" cap="none">
                <a:solidFill>
                  <a:schemeClr val="dk2"/>
                </a:solidFill>
                <a:latin typeface="Arial"/>
                <a:ea typeface="Arial"/>
                <a:cs typeface="Arial"/>
                <a:sym typeface="Arial"/>
              </a:defRPr>
            </a:lvl2pPr>
            <a:lvl3pPr marL="1371600" marR="0" lvl="2" indent="-330200" algn="l" rtl="0">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17500" algn="l" rtl="0">
              <a:lnSpc>
                <a:spcPct val="100000"/>
              </a:lnSpc>
              <a:spcBef>
                <a:spcPts val="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04800" algn="l" rtl="0">
              <a:lnSpc>
                <a:spcPct val="100000"/>
              </a:lnSpc>
              <a:spcBef>
                <a:spcPts val="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08" name="Google Shape;308;p6"/>
          <p:cNvSpPr txBox="1">
            <a:spLocks noGrp="1"/>
          </p:cNvSpPr>
          <p:nvPr>
            <p:ph type="body" idx="3"/>
          </p:nvPr>
        </p:nvSpPr>
        <p:spPr>
          <a:xfrm>
            <a:off x="6205812" y="1482726"/>
            <a:ext cx="2560320" cy="4689475"/>
          </a:xfrm>
          <a:prstGeom prst="rect">
            <a:avLst/>
          </a:prstGeom>
          <a:noFill/>
          <a:ln>
            <a:noFill/>
          </a:ln>
        </p:spPr>
        <p:txBody>
          <a:bodyPr spcFirstLastPara="1" wrap="square" lIns="0" tIns="0" rIns="0" bIns="0" anchor="t" anchorCtr="0"/>
          <a:lstStyle>
            <a:lvl1pPr marL="457200" marR="0" lvl="0" indent="-355600" algn="l" rtl="0">
              <a:lnSpc>
                <a:spcPct val="100000"/>
              </a:lnSpc>
              <a:spcBef>
                <a:spcPts val="600"/>
              </a:spcBef>
              <a:spcAft>
                <a:spcPts val="0"/>
              </a:spcAft>
              <a:buClr>
                <a:schemeClr val="dk1"/>
              </a:buClr>
              <a:buSzPts val="2000"/>
              <a:buFont typeface="Arial"/>
              <a:buChar char="•"/>
              <a:defRPr sz="2000" b="0" i="0" u="none" strike="noStrike" cap="none">
                <a:solidFill>
                  <a:schemeClr val="dk2"/>
                </a:solidFill>
                <a:latin typeface="Arial"/>
                <a:ea typeface="Arial"/>
                <a:cs typeface="Arial"/>
                <a:sym typeface="Arial"/>
              </a:defRPr>
            </a:lvl1pPr>
            <a:lvl2pPr marL="914400" marR="0" lvl="1" indent="-342900" algn="l" rtl="0">
              <a:lnSpc>
                <a:spcPct val="100000"/>
              </a:lnSpc>
              <a:spcBef>
                <a:spcPts val="600"/>
              </a:spcBef>
              <a:spcAft>
                <a:spcPts val="0"/>
              </a:spcAft>
              <a:buClr>
                <a:schemeClr val="dk1"/>
              </a:buClr>
              <a:buSzPts val="1800"/>
              <a:buFont typeface="Calibri"/>
              <a:buChar char="–"/>
              <a:defRPr sz="1800" b="0" i="0" u="none" strike="noStrike" cap="none">
                <a:solidFill>
                  <a:schemeClr val="dk2"/>
                </a:solidFill>
                <a:latin typeface="Arial"/>
                <a:ea typeface="Arial"/>
                <a:cs typeface="Arial"/>
                <a:sym typeface="Arial"/>
              </a:defRPr>
            </a:lvl2pPr>
            <a:lvl3pPr marL="1371600" marR="0" lvl="2" indent="-330200" algn="l" rtl="0">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17500" algn="l" rtl="0">
              <a:lnSpc>
                <a:spcPct val="100000"/>
              </a:lnSpc>
              <a:spcBef>
                <a:spcPts val="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04800" algn="l" rtl="0">
              <a:lnSpc>
                <a:spcPct val="100000"/>
              </a:lnSpc>
              <a:spcBef>
                <a:spcPts val="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09" name="Google Shape;309;p6"/>
          <p:cNvSpPr txBox="1">
            <a:spLocks noGrp="1"/>
          </p:cNvSpPr>
          <p:nvPr>
            <p:ph type="body" idx="4"/>
          </p:nvPr>
        </p:nvSpPr>
        <p:spPr>
          <a:xfrm>
            <a:off x="9003918" y="1482726"/>
            <a:ext cx="2560320" cy="4689475"/>
          </a:xfrm>
          <a:prstGeom prst="rect">
            <a:avLst/>
          </a:prstGeom>
          <a:noFill/>
          <a:ln>
            <a:noFill/>
          </a:ln>
        </p:spPr>
        <p:txBody>
          <a:bodyPr spcFirstLastPara="1" wrap="square" lIns="0" tIns="0" rIns="0" bIns="0" anchor="t" anchorCtr="0"/>
          <a:lstStyle>
            <a:lvl1pPr marL="457200" marR="0" lvl="0" indent="-355600" algn="l" rtl="0">
              <a:lnSpc>
                <a:spcPct val="100000"/>
              </a:lnSpc>
              <a:spcBef>
                <a:spcPts val="600"/>
              </a:spcBef>
              <a:spcAft>
                <a:spcPts val="0"/>
              </a:spcAft>
              <a:buClr>
                <a:schemeClr val="dk1"/>
              </a:buClr>
              <a:buSzPts val="2000"/>
              <a:buFont typeface="Arial"/>
              <a:buChar char="•"/>
              <a:defRPr sz="2000" b="0" i="0" u="none" strike="noStrike" cap="none">
                <a:solidFill>
                  <a:schemeClr val="dk2"/>
                </a:solidFill>
                <a:latin typeface="Arial"/>
                <a:ea typeface="Arial"/>
                <a:cs typeface="Arial"/>
                <a:sym typeface="Arial"/>
              </a:defRPr>
            </a:lvl1pPr>
            <a:lvl2pPr marL="914400" marR="0" lvl="1" indent="-342900" algn="l" rtl="0">
              <a:lnSpc>
                <a:spcPct val="100000"/>
              </a:lnSpc>
              <a:spcBef>
                <a:spcPts val="600"/>
              </a:spcBef>
              <a:spcAft>
                <a:spcPts val="0"/>
              </a:spcAft>
              <a:buClr>
                <a:schemeClr val="dk1"/>
              </a:buClr>
              <a:buSzPts val="1800"/>
              <a:buFont typeface="Calibri"/>
              <a:buChar char="–"/>
              <a:defRPr sz="1800" b="0" i="0" u="none" strike="noStrike" cap="none">
                <a:solidFill>
                  <a:schemeClr val="dk2"/>
                </a:solidFill>
                <a:latin typeface="Arial"/>
                <a:ea typeface="Arial"/>
                <a:cs typeface="Arial"/>
                <a:sym typeface="Arial"/>
              </a:defRPr>
            </a:lvl2pPr>
            <a:lvl3pPr marL="1371600" marR="0" lvl="2" indent="-330200" algn="l" rtl="0">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17500" algn="l" rtl="0">
              <a:lnSpc>
                <a:spcPct val="100000"/>
              </a:lnSpc>
              <a:spcBef>
                <a:spcPts val="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04800" algn="l" rtl="0">
              <a:lnSpc>
                <a:spcPct val="100000"/>
              </a:lnSpc>
              <a:spcBef>
                <a:spcPts val="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grpSp>
        <p:nvGrpSpPr>
          <p:cNvPr id="310" name="Google Shape;310;p6"/>
          <p:cNvGrpSpPr/>
          <p:nvPr/>
        </p:nvGrpSpPr>
        <p:grpSpPr>
          <a:xfrm>
            <a:off x="8505199" y="4786093"/>
            <a:ext cx="4104645" cy="2448496"/>
            <a:chOff x="6378899" y="3589570"/>
            <a:chExt cx="3078483" cy="1836372"/>
          </a:xfrm>
        </p:grpSpPr>
        <p:grpSp>
          <p:nvGrpSpPr>
            <p:cNvPr id="311" name="Google Shape;311;p6"/>
            <p:cNvGrpSpPr/>
            <p:nvPr/>
          </p:nvGrpSpPr>
          <p:grpSpPr>
            <a:xfrm>
              <a:off x="7187452" y="4042942"/>
              <a:ext cx="2269930" cy="1383000"/>
              <a:chOff x="7187452" y="4042942"/>
              <a:chExt cx="2269930" cy="1383000"/>
            </a:xfrm>
          </p:grpSpPr>
          <p:grpSp>
            <p:nvGrpSpPr>
              <p:cNvPr id="312" name="Google Shape;312;p6"/>
              <p:cNvGrpSpPr/>
              <p:nvPr/>
            </p:nvGrpSpPr>
            <p:grpSpPr>
              <a:xfrm rot="10800000" flipH="1">
                <a:off x="7977612" y="4259595"/>
                <a:ext cx="1479770" cy="1166347"/>
                <a:chOff x="7619576" y="-414466"/>
                <a:chExt cx="1855315" cy="1462350"/>
              </a:xfrm>
            </p:grpSpPr>
            <p:cxnSp>
              <p:nvCxnSpPr>
                <p:cNvPr id="313" name="Google Shape;313;p6"/>
                <p:cNvCxnSpPr/>
                <p:nvPr/>
              </p:nvCxnSpPr>
              <p:spPr>
                <a:xfrm>
                  <a:off x="7847394" y="-414466"/>
                  <a:ext cx="980501" cy="980501"/>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314" name="Google Shape;314;p6"/>
                <p:cNvCxnSpPr/>
                <p:nvPr/>
              </p:nvCxnSpPr>
              <p:spPr>
                <a:xfrm>
                  <a:off x="7934568" y="-29571"/>
                  <a:ext cx="980501" cy="980501"/>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315" name="Google Shape;315;p6"/>
                <p:cNvCxnSpPr/>
                <p:nvPr/>
              </p:nvCxnSpPr>
              <p:spPr>
                <a:xfrm>
                  <a:off x="7987451" y="-21784"/>
                  <a:ext cx="482463" cy="482463"/>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316" name="Google Shape;316;p6"/>
                <p:cNvCxnSpPr/>
                <p:nvPr/>
              </p:nvCxnSpPr>
              <p:spPr>
                <a:xfrm>
                  <a:off x="7870821" y="-4111"/>
                  <a:ext cx="106035" cy="106035"/>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317" name="Google Shape;317;p6"/>
                <p:cNvCxnSpPr/>
                <p:nvPr/>
              </p:nvCxnSpPr>
              <p:spPr>
                <a:xfrm>
                  <a:off x="8698616" y="565421"/>
                  <a:ext cx="482463" cy="482463"/>
                </a:xfrm>
                <a:prstGeom prst="straightConnector1">
                  <a:avLst/>
                </a:prstGeom>
                <a:noFill/>
                <a:ln w="9525" cap="flat" cmpd="sng">
                  <a:solidFill>
                    <a:srgbClr val="BFBFBF">
                      <a:alpha val="49803"/>
                    </a:srgbClr>
                  </a:solidFill>
                  <a:prstDash val="solid"/>
                  <a:miter lim="800000"/>
                  <a:headEnd type="none" w="sm" len="sm"/>
                  <a:tailEnd type="none" w="sm" len="sm"/>
                </a:ln>
              </p:spPr>
            </p:cxnSp>
            <p:cxnSp>
              <p:nvCxnSpPr>
                <p:cNvPr id="318" name="Google Shape;318;p6"/>
                <p:cNvCxnSpPr/>
                <p:nvPr/>
              </p:nvCxnSpPr>
              <p:spPr>
                <a:xfrm>
                  <a:off x="8348240" y="493538"/>
                  <a:ext cx="388529" cy="388529"/>
                </a:xfrm>
                <a:prstGeom prst="straightConnector1">
                  <a:avLst/>
                </a:prstGeom>
                <a:noFill/>
                <a:ln w="9525" cap="flat" cmpd="sng">
                  <a:solidFill>
                    <a:schemeClr val="accent1">
                      <a:alpha val="49803"/>
                    </a:schemeClr>
                  </a:solidFill>
                  <a:prstDash val="solid"/>
                  <a:miter lim="800000"/>
                  <a:headEnd type="none" w="sm" len="sm"/>
                  <a:tailEnd type="none" w="sm" len="sm"/>
                </a:ln>
              </p:spPr>
            </p:cxnSp>
            <p:grpSp>
              <p:nvGrpSpPr>
                <p:cNvPr id="319" name="Google Shape;319;p6"/>
                <p:cNvGrpSpPr/>
                <p:nvPr/>
              </p:nvGrpSpPr>
              <p:grpSpPr>
                <a:xfrm>
                  <a:off x="7619576" y="-267923"/>
                  <a:ext cx="1855315" cy="1234793"/>
                  <a:chOff x="6657935" y="-745437"/>
                  <a:chExt cx="2085948" cy="1388290"/>
                </a:xfrm>
              </p:grpSpPr>
              <p:cxnSp>
                <p:nvCxnSpPr>
                  <p:cNvPr id="320" name="Google Shape;320;p6"/>
                  <p:cNvCxnSpPr/>
                  <p:nvPr/>
                </p:nvCxnSpPr>
                <p:spPr>
                  <a:xfrm>
                    <a:off x="6657935" y="-745437"/>
                    <a:ext cx="980500" cy="980500"/>
                  </a:xfrm>
                  <a:prstGeom prst="straightConnector1">
                    <a:avLst/>
                  </a:prstGeom>
                  <a:noFill/>
                  <a:ln w="9525" cap="flat" cmpd="sng">
                    <a:solidFill>
                      <a:srgbClr val="7F7F7F">
                        <a:alpha val="21960"/>
                      </a:srgbClr>
                    </a:solidFill>
                    <a:prstDash val="solid"/>
                    <a:miter lim="800000"/>
                    <a:headEnd type="none" w="sm" len="sm"/>
                    <a:tailEnd type="none" w="sm" len="sm"/>
                  </a:ln>
                </p:spPr>
              </p:cxnSp>
              <p:cxnSp>
                <p:nvCxnSpPr>
                  <p:cNvPr id="321" name="Google Shape;321;p6"/>
                  <p:cNvCxnSpPr/>
                  <p:nvPr/>
                </p:nvCxnSpPr>
                <p:spPr>
                  <a:xfrm>
                    <a:off x="7409709" y="-622196"/>
                    <a:ext cx="980501" cy="980501"/>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322" name="Google Shape;322;p6"/>
                  <p:cNvCxnSpPr/>
                  <p:nvPr/>
                </p:nvCxnSpPr>
                <p:spPr>
                  <a:xfrm>
                    <a:off x="7450568" y="144629"/>
                    <a:ext cx="482463" cy="482463"/>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323" name="Google Shape;323;p6"/>
                  <p:cNvCxnSpPr/>
                  <p:nvPr/>
                </p:nvCxnSpPr>
                <p:spPr>
                  <a:xfrm>
                    <a:off x="7900015" y="25083"/>
                    <a:ext cx="229240" cy="229240"/>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324" name="Google Shape;324;p6"/>
                  <p:cNvCxnSpPr/>
                  <p:nvPr/>
                </p:nvCxnSpPr>
                <p:spPr>
                  <a:xfrm>
                    <a:off x="8261420" y="148289"/>
                    <a:ext cx="482463" cy="482463"/>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325" name="Google Shape;325;p6"/>
                  <p:cNvCxnSpPr/>
                  <p:nvPr/>
                </p:nvCxnSpPr>
                <p:spPr>
                  <a:xfrm>
                    <a:off x="8063361" y="254324"/>
                    <a:ext cx="388529" cy="388529"/>
                  </a:xfrm>
                  <a:prstGeom prst="straightConnector1">
                    <a:avLst/>
                  </a:prstGeom>
                  <a:noFill/>
                  <a:ln w="9525" cap="flat" cmpd="sng">
                    <a:solidFill>
                      <a:schemeClr val="accent1">
                        <a:alpha val="49803"/>
                      </a:schemeClr>
                    </a:solidFill>
                    <a:prstDash val="solid"/>
                    <a:miter lim="800000"/>
                    <a:headEnd type="none" w="sm" len="sm"/>
                    <a:tailEnd type="none" w="sm" len="sm"/>
                  </a:ln>
                </p:spPr>
              </p:cxnSp>
            </p:grpSp>
            <p:cxnSp>
              <p:nvCxnSpPr>
                <p:cNvPr id="326" name="Google Shape;326;p6"/>
                <p:cNvCxnSpPr/>
                <p:nvPr/>
              </p:nvCxnSpPr>
              <p:spPr>
                <a:xfrm>
                  <a:off x="8279661" y="74302"/>
                  <a:ext cx="872092" cy="872092"/>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327" name="Google Shape;327;p6"/>
                <p:cNvCxnSpPr/>
                <p:nvPr/>
              </p:nvCxnSpPr>
              <p:spPr>
                <a:xfrm>
                  <a:off x="8338351" y="-54436"/>
                  <a:ext cx="872092" cy="872092"/>
                </a:xfrm>
                <a:prstGeom prst="straightConnector1">
                  <a:avLst/>
                </a:prstGeom>
                <a:noFill/>
                <a:ln w="9525" cap="flat" cmpd="sng">
                  <a:solidFill>
                    <a:srgbClr val="D8D8D8">
                      <a:alpha val="49803"/>
                    </a:srgbClr>
                  </a:solidFill>
                  <a:prstDash val="solid"/>
                  <a:miter lim="800000"/>
                  <a:headEnd type="none" w="sm" len="sm"/>
                  <a:tailEnd type="none" w="sm" len="sm"/>
                </a:ln>
              </p:spPr>
            </p:cxnSp>
            <p:cxnSp>
              <p:nvCxnSpPr>
                <p:cNvPr id="328" name="Google Shape;328;p6"/>
                <p:cNvCxnSpPr/>
                <p:nvPr/>
              </p:nvCxnSpPr>
              <p:spPr>
                <a:xfrm>
                  <a:off x="8598294" y="-42565"/>
                  <a:ext cx="312366" cy="312366"/>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329" name="Google Shape;329;p6"/>
                <p:cNvCxnSpPr/>
                <p:nvPr/>
              </p:nvCxnSpPr>
              <p:spPr>
                <a:xfrm>
                  <a:off x="8750694" y="109835"/>
                  <a:ext cx="312366" cy="312366"/>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330" name="Google Shape;330;p6"/>
                <p:cNvCxnSpPr/>
                <p:nvPr/>
              </p:nvCxnSpPr>
              <p:spPr>
                <a:xfrm>
                  <a:off x="8871734" y="190468"/>
                  <a:ext cx="312366" cy="312366"/>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331" name="Google Shape;331;p6"/>
                <p:cNvCxnSpPr/>
                <p:nvPr/>
              </p:nvCxnSpPr>
              <p:spPr>
                <a:xfrm>
                  <a:off x="8771239" y="39142"/>
                  <a:ext cx="266872" cy="266872"/>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332" name="Google Shape;332;p6"/>
                <p:cNvCxnSpPr/>
                <p:nvPr/>
              </p:nvCxnSpPr>
              <p:spPr>
                <a:xfrm>
                  <a:off x="8909905" y="-17414"/>
                  <a:ext cx="312366" cy="312366"/>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333" name="Google Shape;333;p6"/>
                <p:cNvCxnSpPr/>
                <p:nvPr/>
              </p:nvCxnSpPr>
              <p:spPr>
                <a:xfrm>
                  <a:off x="8962438" y="-12387"/>
                  <a:ext cx="121167" cy="121167"/>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334" name="Google Shape;334;p6"/>
                <p:cNvCxnSpPr/>
                <p:nvPr/>
              </p:nvCxnSpPr>
              <p:spPr>
                <a:xfrm>
                  <a:off x="8923639" y="191542"/>
                  <a:ext cx="266872" cy="266872"/>
                </a:xfrm>
                <a:prstGeom prst="straightConnector1">
                  <a:avLst/>
                </a:prstGeom>
                <a:noFill/>
                <a:ln w="9525" cap="flat" cmpd="sng">
                  <a:solidFill>
                    <a:schemeClr val="accent1">
                      <a:alpha val="49803"/>
                    </a:schemeClr>
                  </a:solidFill>
                  <a:prstDash val="solid"/>
                  <a:miter lim="800000"/>
                  <a:headEnd type="none" w="sm" len="sm"/>
                  <a:tailEnd type="none" w="sm" len="sm"/>
                </a:ln>
              </p:spPr>
            </p:cxnSp>
          </p:grpSp>
          <p:pic>
            <p:nvPicPr>
              <p:cNvPr id="335" name="Google Shape;335;p6"/>
              <p:cNvPicPr preferRelativeResize="0"/>
              <p:nvPr/>
            </p:nvPicPr>
            <p:blipFill rotWithShape="1">
              <a:blip r:embed="rId2">
                <a:alphaModFix/>
              </a:blip>
              <a:srcRect/>
              <a:stretch/>
            </p:blipFill>
            <p:spPr>
              <a:xfrm rot="10800000" flipH="1">
                <a:off x="7187452" y="4042942"/>
                <a:ext cx="1956547" cy="1100558"/>
              </a:xfrm>
              <a:prstGeom prst="rect">
                <a:avLst/>
              </a:prstGeom>
              <a:noFill/>
              <a:ln>
                <a:noFill/>
              </a:ln>
            </p:spPr>
          </p:pic>
        </p:grpSp>
        <p:pic>
          <p:nvPicPr>
            <p:cNvPr id="336" name="Google Shape;336;p6"/>
            <p:cNvPicPr preferRelativeResize="0"/>
            <p:nvPr/>
          </p:nvPicPr>
          <p:blipFill rotWithShape="1">
            <a:blip r:embed="rId3">
              <a:alphaModFix/>
            </a:blip>
            <a:srcRect/>
            <a:stretch/>
          </p:blipFill>
          <p:spPr>
            <a:xfrm rot="10800000" flipH="1">
              <a:off x="6378899" y="3589570"/>
              <a:ext cx="2765101" cy="1553930"/>
            </a:xfrm>
            <a:prstGeom prst="rect">
              <a:avLst/>
            </a:prstGeom>
            <a:noFill/>
            <a:ln>
              <a:noFill/>
            </a:ln>
          </p:spPr>
        </p:pic>
      </p:grpSp>
      <p:sp>
        <p:nvSpPr>
          <p:cNvPr id="337" name="Google Shape;337;p6"/>
          <p:cNvSpPr txBox="1"/>
          <p:nvPr/>
        </p:nvSpPr>
        <p:spPr>
          <a:xfrm>
            <a:off x="11338560" y="6400805"/>
            <a:ext cx="243840" cy="457196"/>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None/>
            </a:pPr>
            <a:fld id="{00000000-1234-1234-1234-123412341234}" type="slidenum">
              <a:rPr lang="en-US" sz="1000" b="0" i="0" u="none" strike="noStrike" cap="none">
                <a:solidFill>
                  <a:schemeClr val="dk2"/>
                </a:solidFill>
                <a:latin typeface="Arial"/>
                <a:ea typeface="Arial"/>
                <a:cs typeface="Arial"/>
                <a:sym typeface="Arial"/>
              </a:rPr>
              <a:t>‹#›</a:t>
            </a:fld>
            <a:endParaRPr sz="750" b="0" i="0" u="none" strike="noStrike" cap="none">
              <a:solidFill>
                <a:schemeClr val="dk2"/>
              </a:solidFill>
              <a:latin typeface="Arial"/>
              <a:ea typeface="Arial"/>
              <a:cs typeface="Arial"/>
              <a:sym typeface="Arial"/>
            </a:endParaRPr>
          </a:p>
        </p:txBody>
      </p:sp>
      <p:sp>
        <p:nvSpPr>
          <p:cNvPr id="338" name="Google Shape;338;p6"/>
          <p:cNvSpPr/>
          <p:nvPr/>
        </p:nvSpPr>
        <p:spPr>
          <a:xfrm>
            <a:off x="609600" y="1323344"/>
            <a:ext cx="566738" cy="45719"/>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39" name="Google Shape;339;p6"/>
          <p:cNvPicPr preferRelativeResize="0"/>
          <p:nvPr/>
        </p:nvPicPr>
        <p:blipFill rotWithShape="1">
          <a:blip r:embed="rId4">
            <a:alphaModFix/>
          </a:blip>
          <a:srcRect/>
          <a:stretch/>
        </p:blipFill>
        <p:spPr>
          <a:xfrm>
            <a:off x="609600" y="6465573"/>
            <a:ext cx="961901" cy="246888"/>
          </a:xfrm>
          <a:prstGeom prst="rect">
            <a:avLst/>
          </a:prstGeom>
          <a:noFill/>
          <a:ln>
            <a:noFill/>
          </a:ln>
        </p:spPr>
      </p:pic>
    </p:spTree>
    <p:extLst>
      <p:ext uri="{BB962C8B-B14F-4D97-AF65-F5344CB8AC3E}">
        <p14:creationId xmlns:p14="http://schemas.microsoft.com/office/powerpoint/2010/main" val="460126386"/>
      </p:ext>
    </p:extLst>
  </p:cSld>
  <p:clrMapOvr>
    <a:masterClrMapping/>
  </p:clrMapOvr>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240">
          <p15:clr>
            <a:srgbClr val="FBAE40"/>
          </p15:clr>
        </p15:guide>
        <p15:guide id="9" pos="74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Easy - Title with Footer">
  <p:cSld name="Easy - Title with Footer">
    <p:spTree>
      <p:nvGrpSpPr>
        <p:cNvPr id="1" name="Shape 418"/>
        <p:cNvGrpSpPr/>
        <p:nvPr/>
      </p:nvGrpSpPr>
      <p:grpSpPr>
        <a:xfrm>
          <a:off x="0" y="0"/>
          <a:ext cx="0" cy="0"/>
          <a:chOff x="0" y="0"/>
          <a:chExt cx="0" cy="0"/>
        </a:xfrm>
      </p:grpSpPr>
      <p:grpSp>
        <p:nvGrpSpPr>
          <p:cNvPr id="419" name="Google Shape;419;p9"/>
          <p:cNvGrpSpPr/>
          <p:nvPr/>
        </p:nvGrpSpPr>
        <p:grpSpPr>
          <a:xfrm>
            <a:off x="8505199" y="4786093"/>
            <a:ext cx="4104645" cy="2448496"/>
            <a:chOff x="6378899" y="3589570"/>
            <a:chExt cx="3078483" cy="1836372"/>
          </a:xfrm>
        </p:grpSpPr>
        <p:grpSp>
          <p:nvGrpSpPr>
            <p:cNvPr id="420" name="Google Shape;420;p9"/>
            <p:cNvGrpSpPr/>
            <p:nvPr/>
          </p:nvGrpSpPr>
          <p:grpSpPr>
            <a:xfrm>
              <a:off x="7187452" y="4042942"/>
              <a:ext cx="2269930" cy="1383000"/>
              <a:chOff x="7187452" y="4042942"/>
              <a:chExt cx="2269930" cy="1383000"/>
            </a:xfrm>
          </p:grpSpPr>
          <p:grpSp>
            <p:nvGrpSpPr>
              <p:cNvPr id="421" name="Google Shape;421;p9"/>
              <p:cNvGrpSpPr/>
              <p:nvPr/>
            </p:nvGrpSpPr>
            <p:grpSpPr>
              <a:xfrm rot="10800000" flipH="1">
                <a:off x="7977612" y="4259595"/>
                <a:ext cx="1479770" cy="1166347"/>
                <a:chOff x="7619576" y="-414466"/>
                <a:chExt cx="1855315" cy="1462350"/>
              </a:xfrm>
            </p:grpSpPr>
            <p:cxnSp>
              <p:nvCxnSpPr>
                <p:cNvPr id="422" name="Google Shape;422;p9"/>
                <p:cNvCxnSpPr/>
                <p:nvPr/>
              </p:nvCxnSpPr>
              <p:spPr>
                <a:xfrm>
                  <a:off x="7847394" y="-414466"/>
                  <a:ext cx="980501" cy="980501"/>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423" name="Google Shape;423;p9"/>
                <p:cNvCxnSpPr/>
                <p:nvPr/>
              </p:nvCxnSpPr>
              <p:spPr>
                <a:xfrm>
                  <a:off x="7934568" y="-29571"/>
                  <a:ext cx="980501" cy="980501"/>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424" name="Google Shape;424;p9"/>
                <p:cNvCxnSpPr/>
                <p:nvPr/>
              </p:nvCxnSpPr>
              <p:spPr>
                <a:xfrm>
                  <a:off x="7987451" y="-21784"/>
                  <a:ext cx="482463" cy="482463"/>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425" name="Google Shape;425;p9"/>
                <p:cNvCxnSpPr/>
                <p:nvPr/>
              </p:nvCxnSpPr>
              <p:spPr>
                <a:xfrm>
                  <a:off x="7870821" y="-4111"/>
                  <a:ext cx="106035" cy="106035"/>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426" name="Google Shape;426;p9"/>
                <p:cNvCxnSpPr/>
                <p:nvPr/>
              </p:nvCxnSpPr>
              <p:spPr>
                <a:xfrm>
                  <a:off x="8698616" y="565421"/>
                  <a:ext cx="482463" cy="482463"/>
                </a:xfrm>
                <a:prstGeom prst="straightConnector1">
                  <a:avLst/>
                </a:prstGeom>
                <a:noFill/>
                <a:ln w="9525" cap="flat" cmpd="sng">
                  <a:solidFill>
                    <a:srgbClr val="BFBFBF">
                      <a:alpha val="49803"/>
                    </a:srgbClr>
                  </a:solidFill>
                  <a:prstDash val="solid"/>
                  <a:miter lim="800000"/>
                  <a:headEnd type="none" w="sm" len="sm"/>
                  <a:tailEnd type="none" w="sm" len="sm"/>
                </a:ln>
              </p:spPr>
            </p:cxnSp>
            <p:cxnSp>
              <p:nvCxnSpPr>
                <p:cNvPr id="427" name="Google Shape;427;p9"/>
                <p:cNvCxnSpPr/>
                <p:nvPr/>
              </p:nvCxnSpPr>
              <p:spPr>
                <a:xfrm>
                  <a:off x="8348240" y="493538"/>
                  <a:ext cx="388529" cy="388529"/>
                </a:xfrm>
                <a:prstGeom prst="straightConnector1">
                  <a:avLst/>
                </a:prstGeom>
                <a:noFill/>
                <a:ln w="9525" cap="flat" cmpd="sng">
                  <a:solidFill>
                    <a:schemeClr val="accent1">
                      <a:alpha val="49803"/>
                    </a:schemeClr>
                  </a:solidFill>
                  <a:prstDash val="solid"/>
                  <a:miter lim="800000"/>
                  <a:headEnd type="none" w="sm" len="sm"/>
                  <a:tailEnd type="none" w="sm" len="sm"/>
                </a:ln>
              </p:spPr>
            </p:cxnSp>
            <p:grpSp>
              <p:nvGrpSpPr>
                <p:cNvPr id="428" name="Google Shape;428;p9"/>
                <p:cNvGrpSpPr/>
                <p:nvPr/>
              </p:nvGrpSpPr>
              <p:grpSpPr>
                <a:xfrm>
                  <a:off x="7619576" y="-267923"/>
                  <a:ext cx="1855315" cy="1234793"/>
                  <a:chOff x="6657935" y="-745437"/>
                  <a:chExt cx="2085948" cy="1388290"/>
                </a:xfrm>
              </p:grpSpPr>
              <p:cxnSp>
                <p:nvCxnSpPr>
                  <p:cNvPr id="429" name="Google Shape;429;p9"/>
                  <p:cNvCxnSpPr/>
                  <p:nvPr/>
                </p:nvCxnSpPr>
                <p:spPr>
                  <a:xfrm>
                    <a:off x="6657935" y="-745437"/>
                    <a:ext cx="980500" cy="980500"/>
                  </a:xfrm>
                  <a:prstGeom prst="straightConnector1">
                    <a:avLst/>
                  </a:prstGeom>
                  <a:noFill/>
                  <a:ln w="9525" cap="flat" cmpd="sng">
                    <a:solidFill>
                      <a:srgbClr val="7F7F7F">
                        <a:alpha val="21960"/>
                      </a:srgbClr>
                    </a:solidFill>
                    <a:prstDash val="solid"/>
                    <a:miter lim="800000"/>
                    <a:headEnd type="none" w="sm" len="sm"/>
                    <a:tailEnd type="none" w="sm" len="sm"/>
                  </a:ln>
                </p:spPr>
              </p:cxnSp>
              <p:cxnSp>
                <p:nvCxnSpPr>
                  <p:cNvPr id="430" name="Google Shape;430;p9"/>
                  <p:cNvCxnSpPr/>
                  <p:nvPr/>
                </p:nvCxnSpPr>
                <p:spPr>
                  <a:xfrm>
                    <a:off x="7409709" y="-622196"/>
                    <a:ext cx="980501" cy="980501"/>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431" name="Google Shape;431;p9"/>
                  <p:cNvCxnSpPr/>
                  <p:nvPr/>
                </p:nvCxnSpPr>
                <p:spPr>
                  <a:xfrm>
                    <a:off x="7450568" y="144629"/>
                    <a:ext cx="482463" cy="482463"/>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432" name="Google Shape;432;p9"/>
                  <p:cNvCxnSpPr/>
                  <p:nvPr/>
                </p:nvCxnSpPr>
                <p:spPr>
                  <a:xfrm>
                    <a:off x="7900015" y="25083"/>
                    <a:ext cx="229240" cy="229240"/>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433" name="Google Shape;433;p9"/>
                  <p:cNvCxnSpPr/>
                  <p:nvPr/>
                </p:nvCxnSpPr>
                <p:spPr>
                  <a:xfrm>
                    <a:off x="8261420" y="148289"/>
                    <a:ext cx="482463" cy="482463"/>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434" name="Google Shape;434;p9"/>
                  <p:cNvCxnSpPr/>
                  <p:nvPr/>
                </p:nvCxnSpPr>
                <p:spPr>
                  <a:xfrm>
                    <a:off x="8063361" y="254324"/>
                    <a:ext cx="388529" cy="388529"/>
                  </a:xfrm>
                  <a:prstGeom prst="straightConnector1">
                    <a:avLst/>
                  </a:prstGeom>
                  <a:noFill/>
                  <a:ln w="9525" cap="flat" cmpd="sng">
                    <a:solidFill>
                      <a:schemeClr val="accent1">
                        <a:alpha val="49803"/>
                      </a:schemeClr>
                    </a:solidFill>
                    <a:prstDash val="solid"/>
                    <a:miter lim="800000"/>
                    <a:headEnd type="none" w="sm" len="sm"/>
                    <a:tailEnd type="none" w="sm" len="sm"/>
                  </a:ln>
                </p:spPr>
              </p:cxnSp>
            </p:grpSp>
            <p:cxnSp>
              <p:nvCxnSpPr>
                <p:cNvPr id="435" name="Google Shape;435;p9"/>
                <p:cNvCxnSpPr/>
                <p:nvPr/>
              </p:nvCxnSpPr>
              <p:spPr>
                <a:xfrm>
                  <a:off x="8279661" y="74302"/>
                  <a:ext cx="872092" cy="872092"/>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436" name="Google Shape;436;p9"/>
                <p:cNvCxnSpPr/>
                <p:nvPr/>
              </p:nvCxnSpPr>
              <p:spPr>
                <a:xfrm>
                  <a:off x="8338351" y="-54436"/>
                  <a:ext cx="872092" cy="872092"/>
                </a:xfrm>
                <a:prstGeom prst="straightConnector1">
                  <a:avLst/>
                </a:prstGeom>
                <a:noFill/>
                <a:ln w="9525" cap="flat" cmpd="sng">
                  <a:solidFill>
                    <a:srgbClr val="D8D8D8">
                      <a:alpha val="49803"/>
                    </a:srgbClr>
                  </a:solidFill>
                  <a:prstDash val="solid"/>
                  <a:miter lim="800000"/>
                  <a:headEnd type="none" w="sm" len="sm"/>
                  <a:tailEnd type="none" w="sm" len="sm"/>
                </a:ln>
              </p:spPr>
            </p:cxnSp>
            <p:cxnSp>
              <p:nvCxnSpPr>
                <p:cNvPr id="437" name="Google Shape;437;p9"/>
                <p:cNvCxnSpPr/>
                <p:nvPr/>
              </p:nvCxnSpPr>
              <p:spPr>
                <a:xfrm>
                  <a:off x="8598294" y="-42565"/>
                  <a:ext cx="312366" cy="312366"/>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438" name="Google Shape;438;p9"/>
                <p:cNvCxnSpPr/>
                <p:nvPr/>
              </p:nvCxnSpPr>
              <p:spPr>
                <a:xfrm>
                  <a:off x="8750694" y="109835"/>
                  <a:ext cx="312366" cy="312366"/>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439" name="Google Shape;439;p9"/>
                <p:cNvCxnSpPr/>
                <p:nvPr/>
              </p:nvCxnSpPr>
              <p:spPr>
                <a:xfrm>
                  <a:off x="8871734" y="190468"/>
                  <a:ext cx="312366" cy="312366"/>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440" name="Google Shape;440;p9"/>
                <p:cNvCxnSpPr/>
                <p:nvPr/>
              </p:nvCxnSpPr>
              <p:spPr>
                <a:xfrm>
                  <a:off x="8771239" y="39142"/>
                  <a:ext cx="266872" cy="266872"/>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441" name="Google Shape;441;p9"/>
                <p:cNvCxnSpPr/>
                <p:nvPr/>
              </p:nvCxnSpPr>
              <p:spPr>
                <a:xfrm>
                  <a:off x="8909905" y="-17414"/>
                  <a:ext cx="312366" cy="312366"/>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442" name="Google Shape;442;p9"/>
                <p:cNvCxnSpPr/>
                <p:nvPr/>
              </p:nvCxnSpPr>
              <p:spPr>
                <a:xfrm>
                  <a:off x="8962438" y="-12387"/>
                  <a:ext cx="121167" cy="121167"/>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443" name="Google Shape;443;p9"/>
                <p:cNvCxnSpPr/>
                <p:nvPr/>
              </p:nvCxnSpPr>
              <p:spPr>
                <a:xfrm>
                  <a:off x="8923639" y="191542"/>
                  <a:ext cx="266872" cy="266872"/>
                </a:xfrm>
                <a:prstGeom prst="straightConnector1">
                  <a:avLst/>
                </a:prstGeom>
                <a:noFill/>
                <a:ln w="9525" cap="flat" cmpd="sng">
                  <a:solidFill>
                    <a:schemeClr val="accent1">
                      <a:alpha val="49803"/>
                    </a:schemeClr>
                  </a:solidFill>
                  <a:prstDash val="solid"/>
                  <a:miter lim="800000"/>
                  <a:headEnd type="none" w="sm" len="sm"/>
                  <a:tailEnd type="none" w="sm" len="sm"/>
                </a:ln>
              </p:spPr>
            </p:cxnSp>
          </p:grpSp>
          <p:pic>
            <p:nvPicPr>
              <p:cNvPr id="444" name="Google Shape;444;p9"/>
              <p:cNvPicPr preferRelativeResize="0"/>
              <p:nvPr/>
            </p:nvPicPr>
            <p:blipFill rotWithShape="1">
              <a:blip r:embed="rId2">
                <a:alphaModFix/>
              </a:blip>
              <a:srcRect/>
              <a:stretch/>
            </p:blipFill>
            <p:spPr>
              <a:xfrm rot="10800000" flipH="1">
                <a:off x="7187452" y="4042942"/>
                <a:ext cx="1956547" cy="1100558"/>
              </a:xfrm>
              <a:prstGeom prst="rect">
                <a:avLst/>
              </a:prstGeom>
              <a:noFill/>
              <a:ln>
                <a:noFill/>
              </a:ln>
            </p:spPr>
          </p:pic>
        </p:grpSp>
        <p:pic>
          <p:nvPicPr>
            <p:cNvPr id="445" name="Google Shape;445;p9"/>
            <p:cNvPicPr preferRelativeResize="0"/>
            <p:nvPr/>
          </p:nvPicPr>
          <p:blipFill rotWithShape="1">
            <a:blip r:embed="rId3">
              <a:alphaModFix/>
            </a:blip>
            <a:srcRect/>
            <a:stretch/>
          </p:blipFill>
          <p:spPr>
            <a:xfrm rot="10800000" flipH="1">
              <a:off x="6378899" y="3589570"/>
              <a:ext cx="2765101" cy="1553930"/>
            </a:xfrm>
            <a:prstGeom prst="rect">
              <a:avLst/>
            </a:prstGeom>
            <a:noFill/>
            <a:ln>
              <a:noFill/>
            </a:ln>
          </p:spPr>
        </p:pic>
      </p:grpSp>
      <p:sp>
        <p:nvSpPr>
          <p:cNvPr id="446" name="Google Shape;446;p9"/>
          <p:cNvSpPr txBox="1"/>
          <p:nvPr/>
        </p:nvSpPr>
        <p:spPr>
          <a:xfrm>
            <a:off x="11338560" y="6400805"/>
            <a:ext cx="243840" cy="457196"/>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None/>
            </a:pPr>
            <a:fld id="{00000000-1234-1234-1234-123412341234}" type="slidenum">
              <a:rPr lang="en-US" sz="1000" b="0" i="0" u="none" strike="noStrike" cap="none">
                <a:solidFill>
                  <a:schemeClr val="dk2"/>
                </a:solidFill>
                <a:latin typeface="Arial"/>
                <a:ea typeface="Arial"/>
                <a:cs typeface="Arial"/>
                <a:sym typeface="Arial"/>
              </a:rPr>
              <a:t>‹#›</a:t>
            </a:fld>
            <a:endParaRPr sz="750" b="0" i="0" u="none" strike="noStrike" cap="none">
              <a:solidFill>
                <a:schemeClr val="dk2"/>
              </a:solidFill>
              <a:latin typeface="Arial"/>
              <a:ea typeface="Arial"/>
              <a:cs typeface="Arial"/>
              <a:sym typeface="Arial"/>
            </a:endParaRPr>
          </a:p>
        </p:txBody>
      </p:sp>
      <p:pic>
        <p:nvPicPr>
          <p:cNvPr id="447" name="Google Shape;447;p9"/>
          <p:cNvPicPr preferRelativeResize="0"/>
          <p:nvPr/>
        </p:nvPicPr>
        <p:blipFill rotWithShape="1">
          <a:blip r:embed="rId4">
            <a:alphaModFix/>
          </a:blip>
          <a:srcRect/>
          <a:stretch/>
        </p:blipFill>
        <p:spPr>
          <a:xfrm>
            <a:off x="609600" y="6465573"/>
            <a:ext cx="961901" cy="246888"/>
          </a:xfrm>
          <a:prstGeom prst="rect">
            <a:avLst/>
          </a:prstGeom>
          <a:noFill/>
          <a:ln>
            <a:noFill/>
          </a:ln>
        </p:spPr>
      </p:pic>
      <p:grpSp>
        <p:nvGrpSpPr>
          <p:cNvPr id="448" name="Google Shape;448;p9"/>
          <p:cNvGrpSpPr/>
          <p:nvPr/>
        </p:nvGrpSpPr>
        <p:grpSpPr>
          <a:xfrm>
            <a:off x="621609" y="700935"/>
            <a:ext cx="487374" cy="577444"/>
            <a:chOff x="847" y="1321"/>
            <a:chExt cx="487" cy="577"/>
          </a:xfrm>
        </p:grpSpPr>
        <p:sp>
          <p:nvSpPr>
            <p:cNvPr id="449" name="Google Shape;449;p9"/>
            <p:cNvSpPr/>
            <p:nvPr/>
          </p:nvSpPr>
          <p:spPr>
            <a:xfrm>
              <a:off x="924" y="1471"/>
              <a:ext cx="352" cy="427"/>
            </a:xfrm>
            <a:custGeom>
              <a:avLst/>
              <a:gdLst/>
              <a:ahLst/>
              <a:cxnLst/>
              <a:rect l="l" t="t" r="r" b="b"/>
              <a:pathLst>
                <a:path w="183" h="227" extrusionOk="0">
                  <a:moveTo>
                    <a:pt x="67" y="20"/>
                  </a:moveTo>
                  <a:lnTo>
                    <a:pt x="67" y="20"/>
                  </a:lnTo>
                  <a:cubicBezTo>
                    <a:pt x="67" y="9"/>
                    <a:pt x="76" y="0"/>
                    <a:pt x="87" y="0"/>
                  </a:cubicBezTo>
                  <a:cubicBezTo>
                    <a:pt x="98" y="0"/>
                    <a:pt x="107" y="9"/>
                    <a:pt x="107" y="20"/>
                  </a:cubicBezTo>
                  <a:lnTo>
                    <a:pt x="107" y="100"/>
                  </a:lnTo>
                  <a:lnTo>
                    <a:pt x="167" y="120"/>
                  </a:lnTo>
                  <a:cubicBezTo>
                    <a:pt x="180" y="124"/>
                    <a:pt x="183" y="140"/>
                    <a:pt x="180" y="154"/>
                  </a:cubicBezTo>
                  <a:lnTo>
                    <a:pt x="167" y="227"/>
                  </a:lnTo>
                  <a:lnTo>
                    <a:pt x="60" y="227"/>
                  </a:lnTo>
                  <a:lnTo>
                    <a:pt x="7" y="147"/>
                  </a:lnTo>
                  <a:cubicBezTo>
                    <a:pt x="1" y="138"/>
                    <a:pt x="0" y="120"/>
                    <a:pt x="13" y="120"/>
                  </a:cubicBezTo>
                  <a:cubicBezTo>
                    <a:pt x="27" y="120"/>
                    <a:pt x="40" y="126"/>
                    <a:pt x="67" y="167"/>
                  </a:cubicBezTo>
                  <a:lnTo>
                    <a:pt x="67" y="20"/>
                  </a:lnTo>
                  <a:lnTo>
                    <a:pt x="67" y="20"/>
                  </a:lnTo>
                  <a:close/>
                </a:path>
              </a:pathLst>
            </a:custGeom>
            <a:noFill/>
            <a:ln w="28575" cap="rnd"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0" name="Google Shape;450;p9"/>
            <p:cNvSpPr/>
            <p:nvPr/>
          </p:nvSpPr>
          <p:spPr>
            <a:xfrm>
              <a:off x="847" y="1321"/>
              <a:ext cx="487" cy="301"/>
            </a:xfrm>
            <a:custGeom>
              <a:avLst/>
              <a:gdLst/>
              <a:ahLst/>
              <a:cxnLst/>
              <a:rect l="l" t="t" r="r" b="b"/>
              <a:pathLst>
                <a:path w="253" h="160" extrusionOk="0">
                  <a:moveTo>
                    <a:pt x="60" y="160"/>
                  </a:moveTo>
                  <a:lnTo>
                    <a:pt x="60" y="160"/>
                  </a:lnTo>
                  <a:lnTo>
                    <a:pt x="40" y="160"/>
                  </a:lnTo>
                  <a:cubicBezTo>
                    <a:pt x="18" y="160"/>
                    <a:pt x="0" y="142"/>
                    <a:pt x="0" y="120"/>
                  </a:cubicBezTo>
                  <a:lnTo>
                    <a:pt x="0" y="40"/>
                  </a:lnTo>
                  <a:cubicBezTo>
                    <a:pt x="0" y="18"/>
                    <a:pt x="18" y="0"/>
                    <a:pt x="40" y="0"/>
                  </a:cubicBezTo>
                  <a:lnTo>
                    <a:pt x="213" y="0"/>
                  </a:lnTo>
                  <a:cubicBezTo>
                    <a:pt x="236" y="0"/>
                    <a:pt x="253" y="18"/>
                    <a:pt x="253" y="40"/>
                  </a:cubicBezTo>
                  <a:lnTo>
                    <a:pt x="253" y="120"/>
                  </a:lnTo>
                  <a:cubicBezTo>
                    <a:pt x="253" y="142"/>
                    <a:pt x="236" y="160"/>
                    <a:pt x="213" y="160"/>
                  </a:cubicBezTo>
                  <a:lnTo>
                    <a:pt x="193" y="160"/>
                  </a:lnTo>
                </a:path>
              </a:pathLst>
            </a:custGeom>
            <a:noFill/>
            <a:ln w="28575" cap="rnd" cmpd="sng">
              <a:solidFill>
                <a:srgbClr val="1161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51" name="Google Shape;451;p9"/>
          <p:cNvSpPr txBox="1">
            <a:spLocks noGrp="1"/>
          </p:cNvSpPr>
          <p:nvPr>
            <p:ph type="title"/>
          </p:nvPr>
        </p:nvSpPr>
        <p:spPr>
          <a:xfrm>
            <a:off x="1341415" y="446317"/>
            <a:ext cx="10237970" cy="742951"/>
          </a:xfrm>
          <a:prstGeom prst="rect">
            <a:avLst/>
          </a:prstGeom>
          <a:noFill/>
          <a:ln>
            <a:noFill/>
          </a:ln>
        </p:spPr>
        <p:txBody>
          <a:bodyPr spcFirstLastPara="1" wrap="square" lIns="0" tIns="0" rIns="0" bIns="0" anchor="b" anchorCtr="0"/>
          <a:lstStyle>
            <a:lvl1pPr marR="0" lvl="0" algn="l" rtl="0">
              <a:lnSpc>
                <a:spcPct val="80000"/>
              </a:lnSpc>
              <a:spcBef>
                <a:spcPts val="0"/>
              </a:spcBef>
              <a:spcAft>
                <a:spcPts val="0"/>
              </a:spcAft>
              <a:buClr>
                <a:schemeClr val="dk2"/>
              </a:buClr>
              <a:buSzPts val="2800"/>
              <a:buFont typeface="Arial"/>
              <a:buNone/>
              <a:defRPr sz="2800" b="1"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2" name="Google Shape;452;p9"/>
          <p:cNvSpPr txBox="1">
            <a:spLocks noGrp="1"/>
          </p:cNvSpPr>
          <p:nvPr>
            <p:ph type="body" idx="1"/>
          </p:nvPr>
        </p:nvSpPr>
        <p:spPr>
          <a:xfrm>
            <a:off x="1341415" y="1249639"/>
            <a:ext cx="10237970" cy="363856"/>
          </a:xfrm>
          <a:prstGeom prst="rect">
            <a:avLst/>
          </a:prstGeom>
          <a:noFill/>
          <a:ln>
            <a:noFill/>
          </a:ln>
        </p:spPr>
        <p:txBody>
          <a:bodyPr spcFirstLastPara="1" wrap="square" lIns="0" tIns="0" rIns="0" bIns="0" anchor="t" anchorCtr="0"/>
          <a:lstStyle>
            <a:lvl1pPr marL="457200" marR="0" lvl="0" indent="-228600" algn="l" rtl="0">
              <a:lnSpc>
                <a:spcPct val="100000"/>
              </a:lnSpc>
              <a:spcBef>
                <a:spcPts val="600"/>
              </a:spcBef>
              <a:spcAft>
                <a:spcPts val="0"/>
              </a:spcAft>
              <a:buClr>
                <a:schemeClr val="dk1"/>
              </a:buClr>
              <a:buSzPts val="1600"/>
              <a:buFont typeface="Arial"/>
              <a:buNone/>
              <a:defRPr sz="1600" b="1" i="0" u="none" strike="noStrike" cap="none">
                <a:solidFill>
                  <a:srgbClr val="7F7F7F"/>
                </a:solidFill>
                <a:latin typeface="Arial"/>
                <a:ea typeface="Arial"/>
                <a:cs typeface="Arial"/>
                <a:sym typeface="Arial"/>
              </a:defRPr>
            </a:lvl1pPr>
            <a:lvl2pPr marL="914400" marR="0" lvl="1" indent="-342900" algn="l" rtl="0">
              <a:lnSpc>
                <a:spcPct val="100000"/>
              </a:lnSpc>
              <a:spcBef>
                <a:spcPts val="600"/>
              </a:spcBef>
              <a:spcAft>
                <a:spcPts val="0"/>
              </a:spcAft>
              <a:buClr>
                <a:schemeClr val="dk1"/>
              </a:buClr>
              <a:buSzPts val="1800"/>
              <a:buFont typeface="Calibri"/>
              <a:buChar char="–"/>
              <a:defRPr sz="1800" b="0" i="0" u="none" strike="noStrike" cap="none">
                <a:solidFill>
                  <a:schemeClr val="dk2"/>
                </a:solidFill>
                <a:latin typeface="Arial"/>
                <a:ea typeface="Arial"/>
                <a:cs typeface="Arial"/>
                <a:sym typeface="Arial"/>
              </a:defRPr>
            </a:lvl2pPr>
            <a:lvl3pPr marL="1371600" marR="0" lvl="2" indent="-330200" algn="l" rtl="0">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17500" algn="l" rtl="0">
              <a:lnSpc>
                <a:spcPct val="100000"/>
              </a:lnSpc>
              <a:spcBef>
                <a:spcPts val="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04800" algn="l" rtl="0">
              <a:lnSpc>
                <a:spcPct val="100000"/>
              </a:lnSpc>
              <a:spcBef>
                <a:spcPts val="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192660987"/>
      </p:ext>
    </p:extLst>
  </p:cSld>
  <p:clrMapOvr>
    <a:masterClrMapping/>
  </p:clrMapOvr>
  <p:extLst>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240">
          <p15:clr>
            <a:srgbClr val="FBAE40"/>
          </p15:clr>
        </p15:guide>
        <p15:guide id="9" pos="74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solidFill>
          <a:schemeClr val="bg1">
            <a:alpha val="86000"/>
          </a:schemeClr>
        </a:solidFill>
        <a:effectLst/>
      </p:bgPr>
    </p:bg>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9788" y="457200"/>
            <a:ext cx="3932100" cy="1600200"/>
          </a:xfrm>
          <a:prstGeom prst="rect">
            <a:avLst/>
          </a:prstGeom>
          <a:noFill/>
          <a:ln>
            <a:noFill/>
          </a:ln>
        </p:spPr>
        <p:txBody>
          <a:bodyPr spcFirstLastPara="1" wrap="square" lIns="0" tIns="45700" rIns="0" bIns="45700" anchor="b" anchorCtr="0"/>
          <a:lstStyle>
            <a:lvl1pPr marR="0" lvl="0" algn="l" rtl="0">
              <a:lnSpc>
                <a:spcPct val="90000"/>
              </a:lnSpc>
              <a:spcBef>
                <a:spcPts val="0"/>
              </a:spcBef>
              <a:spcAft>
                <a:spcPts val="0"/>
              </a:spcAft>
              <a:buClr>
                <a:srgbClr val="052035"/>
              </a:buClr>
              <a:buSzPts val="3200"/>
              <a:buFont typeface="Arial"/>
              <a:buNone/>
              <a:defRPr sz="3200" b="1" i="0" u="none" strike="noStrike" cap="none">
                <a:solidFill>
                  <a:srgbClr val="052035"/>
                </a:solidFill>
                <a:latin typeface="Arial"/>
                <a:ea typeface="Arial"/>
                <a:cs typeface="Arial"/>
                <a:sym typeface="Arial"/>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29" name="Google Shape;29;p5"/>
          <p:cNvSpPr>
            <a:spLocks noGrp="1"/>
          </p:cNvSpPr>
          <p:nvPr>
            <p:ph type="pic" idx="2"/>
          </p:nvPr>
        </p:nvSpPr>
        <p:spPr>
          <a:xfrm>
            <a:off x="5183188" y="987425"/>
            <a:ext cx="6172200" cy="4873500"/>
          </a:xfrm>
          <a:prstGeom prst="rect">
            <a:avLst/>
          </a:prstGeom>
          <a:solidFill>
            <a:schemeClr val="lt1"/>
          </a:solidFill>
          <a:ln>
            <a:noFill/>
          </a:ln>
        </p:spPr>
        <p:txBody>
          <a:bodyPr spcFirstLastPara="1" wrap="square" lIns="228600" tIns="0" rIns="91425" bIns="45700" anchor="ctr" anchorCtr="0"/>
          <a:lstStyle>
            <a:lvl1pPr marR="0" lvl="0" algn="ctr" rtl="0">
              <a:lnSpc>
                <a:spcPct val="100000"/>
              </a:lnSpc>
              <a:spcBef>
                <a:spcPts val="1000"/>
              </a:spcBef>
              <a:spcAft>
                <a:spcPts val="0"/>
              </a:spcAft>
              <a:buClr>
                <a:srgbClr val="052035"/>
              </a:buClr>
              <a:buSzPts val="3200"/>
              <a:buFont typeface="Arial"/>
              <a:buNone/>
              <a:defRPr sz="3200" b="0" i="0" u="none" strike="noStrike" cap="none">
                <a:solidFill>
                  <a:srgbClr val="052035"/>
                </a:solidFill>
                <a:latin typeface="Arial"/>
                <a:ea typeface="Arial"/>
                <a:cs typeface="Arial"/>
                <a:sym typeface="Arial"/>
              </a:defRPr>
            </a:lvl1pPr>
            <a:lvl2pPr marR="0" lvl="1" algn="l" rtl="0">
              <a:lnSpc>
                <a:spcPct val="100000"/>
              </a:lnSpc>
              <a:spcBef>
                <a:spcPts val="300"/>
              </a:spcBef>
              <a:spcAft>
                <a:spcPts val="0"/>
              </a:spcAft>
              <a:buClr>
                <a:srgbClr val="052035"/>
              </a:buClr>
              <a:buSzPts val="2800"/>
              <a:buFont typeface="Arial"/>
              <a:buNone/>
              <a:defRPr sz="2800" b="0" i="0" u="none" strike="noStrike" cap="none">
                <a:solidFill>
                  <a:srgbClr val="052035"/>
                </a:solidFill>
                <a:latin typeface="Arial"/>
                <a:ea typeface="Arial"/>
                <a:cs typeface="Arial"/>
                <a:sym typeface="Arial"/>
              </a:defRPr>
            </a:lvl2pPr>
            <a:lvl3pPr marR="0" lvl="2" algn="l" rtl="0">
              <a:lnSpc>
                <a:spcPct val="100000"/>
              </a:lnSpc>
              <a:spcBef>
                <a:spcPts val="500"/>
              </a:spcBef>
              <a:spcAft>
                <a:spcPts val="0"/>
              </a:spcAft>
              <a:buClr>
                <a:srgbClr val="052035"/>
              </a:buClr>
              <a:buSzPts val="2400"/>
              <a:buFont typeface="Arial"/>
              <a:buNone/>
              <a:defRPr sz="2400" b="0" i="0" u="none" strike="noStrike" cap="none">
                <a:solidFill>
                  <a:srgbClr val="052035"/>
                </a:solidFill>
                <a:latin typeface="Arial"/>
                <a:ea typeface="Arial"/>
                <a:cs typeface="Arial"/>
                <a:sym typeface="Arial"/>
              </a:defRPr>
            </a:lvl3pPr>
            <a:lvl4pPr marR="0" lvl="3" algn="l" rtl="0">
              <a:lnSpc>
                <a:spcPct val="100000"/>
              </a:lnSpc>
              <a:spcBef>
                <a:spcPts val="500"/>
              </a:spcBef>
              <a:spcAft>
                <a:spcPts val="0"/>
              </a:spcAft>
              <a:buClr>
                <a:srgbClr val="052035"/>
              </a:buClr>
              <a:buSzPts val="2000"/>
              <a:buFont typeface="Arial"/>
              <a:buNone/>
              <a:defRPr sz="2000" b="0" i="0" u="none" strike="noStrike" cap="none">
                <a:solidFill>
                  <a:srgbClr val="052035"/>
                </a:solidFill>
                <a:latin typeface="Arial"/>
                <a:ea typeface="Arial"/>
                <a:cs typeface="Arial"/>
                <a:sym typeface="Arial"/>
              </a:defRPr>
            </a:lvl4pPr>
            <a:lvl5pPr marR="0" lvl="4" algn="l" rtl="0">
              <a:lnSpc>
                <a:spcPct val="100000"/>
              </a:lnSpc>
              <a:spcBef>
                <a:spcPts val="500"/>
              </a:spcBef>
              <a:spcAft>
                <a:spcPts val="0"/>
              </a:spcAft>
              <a:buClr>
                <a:srgbClr val="052035"/>
              </a:buClr>
              <a:buSzPts val="2000"/>
              <a:buFont typeface="Arial"/>
              <a:buNone/>
              <a:defRPr sz="2000" b="0" i="0" u="none" strike="noStrike" cap="none">
                <a:solidFill>
                  <a:srgbClr val="052035"/>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0" name="Google Shape;30;p5"/>
          <p:cNvSpPr txBox="1">
            <a:spLocks noGrp="1"/>
          </p:cNvSpPr>
          <p:nvPr>
            <p:ph type="body" idx="1"/>
          </p:nvPr>
        </p:nvSpPr>
        <p:spPr>
          <a:xfrm>
            <a:off x="839788" y="2057400"/>
            <a:ext cx="3932100" cy="3811500"/>
          </a:xfrm>
          <a:prstGeom prst="rect">
            <a:avLst/>
          </a:prstGeom>
          <a:noFill/>
          <a:ln>
            <a:noFill/>
          </a:ln>
        </p:spPr>
        <p:txBody>
          <a:bodyPr spcFirstLastPara="1" wrap="square" lIns="0" tIns="0" rIns="91425" bIns="45700" anchor="t" anchorCtr="0"/>
          <a:lstStyle>
            <a:lvl1pPr marL="457200" marR="0" lvl="0" indent="-228600" algn="l" rtl="0">
              <a:lnSpc>
                <a:spcPct val="100000"/>
              </a:lnSpc>
              <a:spcBef>
                <a:spcPts val="1000"/>
              </a:spcBef>
              <a:spcAft>
                <a:spcPts val="0"/>
              </a:spcAft>
              <a:buClr>
                <a:srgbClr val="052035"/>
              </a:buClr>
              <a:buSzPts val="1600"/>
              <a:buFont typeface="Arial"/>
              <a:buNone/>
              <a:defRPr sz="1600" b="0" i="0" u="none" strike="noStrike" cap="none">
                <a:solidFill>
                  <a:srgbClr val="052035"/>
                </a:solidFill>
                <a:latin typeface="Arial"/>
                <a:ea typeface="Arial"/>
                <a:cs typeface="Arial"/>
                <a:sym typeface="Arial"/>
              </a:defRPr>
            </a:lvl1pPr>
            <a:lvl2pPr marL="914400" marR="0" lvl="1" indent="-228600" algn="l" rtl="0">
              <a:lnSpc>
                <a:spcPct val="100000"/>
              </a:lnSpc>
              <a:spcBef>
                <a:spcPts val="300"/>
              </a:spcBef>
              <a:spcAft>
                <a:spcPts val="0"/>
              </a:spcAft>
              <a:buClr>
                <a:srgbClr val="052035"/>
              </a:buClr>
              <a:buSzPts val="1400"/>
              <a:buFont typeface="Arial"/>
              <a:buNone/>
              <a:defRPr sz="1400" b="0" i="0" u="none" strike="noStrike" cap="none">
                <a:solidFill>
                  <a:srgbClr val="052035"/>
                </a:solidFill>
                <a:latin typeface="Arial"/>
                <a:ea typeface="Arial"/>
                <a:cs typeface="Arial"/>
                <a:sym typeface="Arial"/>
              </a:defRPr>
            </a:lvl2pPr>
            <a:lvl3pPr marL="1371600" marR="0" lvl="2" indent="-228600" algn="l" rtl="0">
              <a:lnSpc>
                <a:spcPct val="100000"/>
              </a:lnSpc>
              <a:spcBef>
                <a:spcPts val="500"/>
              </a:spcBef>
              <a:spcAft>
                <a:spcPts val="0"/>
              </a:spcAft>
              <a:buClr>
                <a:srgbClr val="052035"/>
              </a:buClr>
              <a:buSzPts val="1200"/>
              <a:buFont typeface="Arial"/>
              <a:buNone/>
              <a:defRPr sz="1200" b="0" i="0" u="none" strike="noStrike" cap="none">
                <a:solidFill>
                  <a:srgbClr val="052035"/>
                </a:solidFill>
                <a:latin typeface="Arial"/>
                <a:ea typeface="Arial"/>
                <a:cs typeface="Arial"/>
                <a:sym typeface="Arial"/>
              </a:defRPr>
            </a:lvl3pPr>
            <a:lvl4pPr marL="1828800" marR="0" lvl="3" indent="-228600" algn="l" rtl="0">
              <a:lnSpc>
                <a:spcPct val="100000"/>
              </a:lnSpc>
              <a:spcBef>
                <a:spcPts val="500"/>
              </a:spcBef>
              <a:spcAft>
                <a:spcPts val="0"/>
              </a:spcAft>
              <a:buClr>
                <a:srgbClr val="052035"/>
              </a:buClr>
              <a:buSzPts val="1000"/>
              <a:buFont typeface="Arial"/>
              <a:buNone/>
              <a:defRPr sz="1000" b="0" i="0" u="none" strike="noStrike" cap="none">
                <a:solidFill>
                  <a:srgbClr val="052035"/>
                </a:solidFill>
                <a:latin typeface="Arial"/>
                <a:ea typeface="Arial"/>
                <a:cs typeface="Arial"/>
                <a:sym typeface="Arial"/>
              </a:defRPr>
            </a:lvl4pPr>
            <a:lvl5pPr marL="2286000" marR="0" lvl="4" indent="-228600" algn="l" rtl="0">
              <a:lnSpc>
                <a:spcPct val="100000"/>
              </a:lnSpc>
              <a:spcBef>
                <a:spcPts val="500"/>
              </a:spcBef>
              <a:spcAft>
                <a:spcPts val="0"/>
              </a:spcAft>
              <a:buClr>
                <a:srgbClr val="052035"/>
              </a:buClr>
              <a:buSzPts val="1000"/>
              <a:buFont typeface="Arial"/>
              <a:buNone/>
              <a:defRPr sz="1000" b="0" i="0" u="none" strike="noStrike" cap="none">
                <a:solidFill>
                  <a:srgbClr val="052035"/>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w/Footer">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B94922E-74DC-45B8-8234-C3FE8A710878}"/>
              </a:ext>
            </a:extLst>
          </p:cNvPr>
          <p:cNvSpPr txBox="1"/>
          <p:nvPr userDrawn="1"/>
        </p:nvSpPr>
        <p:spPr>
          <a:xfrm>
            <a:off x="384493" y="6400805"/>
            <a:ext cx="243840" cy="457196"/>
          </a:xfrm>
          <a:prstGeom prst="rect">
            <a:avLst/>
          </a:prstGeom>
          <a:noFill/>
        </p:spPr>
        <p:txBody>
          <a:bodyPr wrap="square" lIns="0" tIns="0" rIns="0" bIns="0" rtlCol="0" anchor="ctr">
            <a:noAutofit/>
          </a:bodyPr>
          <a:lstStyle/>
          <a:p>
            <a:fld id="{6E50C3A9-A1C5-42D9-B08B-06176D99F5D4}" type="slidenum">
              <a:rPr lang="en-US" sz="1000" smtClean="0">
                <a:solidFill>
                  <a:schemeClr val="tx2"/>
                </a:solidFill>
                <a:latin typeface="Arial" charset="0"/>
                <a:ea typeface="Arial" charset="0"/>
                <a:cs typeface="Arial" charset="0"/>
              </a:rPr>
              <a:t>‹#›</a:t>
            </a:fld>
            <a:endParaRPr lang="en-US" sz="750" dirty="0">
              <a:solidFill>
                <a:schemeClr val="tx2"/>
              </a:solidFill>
              <a:latin typeface="Arial" charset="0"/>
              <a:ea typeface="Arial" charset="0"/>
              <a:cs typeface="Arial" charset="0"/>
            </a:endParaRPr>
          </a:p>
        </p:txBody>
      </p:sp>
      <p:sp>
        <p:nvSpPr>
          <p:cNvPr id="11" name="Title 6">
            <a:extLst>
              <a:ext uri="{FF2B5EF4-FFF2-40B4-BE49-F238E27FC236}">
                <a16:creationId xmlns:a16="http://schemas.microsoft.com/office/drawing/2014/main" id="{979BD6E5-47B6-4EBB-9A78-53A376DEFD21}"/>
              </a:ext>
            </a:extLst>
          </p:cNvPr>
          <p:cNvSpPr>
            <a:spLocks noGrp="1"/>
          </p:cNvSpPr>
          <p:nvPr>
            <p:ph type="title"/>
          </p:nvPr>
        </p:nvSpPr>
        <p:spPr>
          <a:xfrm>
            <a:off x="381000" y="457200"/>
            <a:ext cx="11430000" cy="742950"/>
          </a:xfrm>
        </p:spPr>
        <p:txBody>
          <a:bodyPr anchor="b"/>
          <a:lstStyle>
            <a:lvl1pPr algn="l">
              <a:lnSpc>
                <a:spcPct val="100000"/>
              </a:lnSpc>
              <a:defRPr>
                <a:latin typeface="Arial" charset="0"/>
                <a:ea typeface="Arial" charset="0"/>
                <a:cs typeface="Arial" charset="0"/>
              </a:defRPr>
            </a:lvl1pPr>
          </a:lstStyle>
          <a:p>
            <a:r>
              <a:rPr lang="en-US" dirty="0"/>
              <a:t>Click to edit Master title style</a:t>
            </a:r>
          </a:p>
        </p:txBody>
      </p:sp>
      <p:sp>
        <p:nvSpPr>
          <p:cNvPr id="13" name="Rectangle 12">
            <a:extLst>
              <a:ext uri="{FF2B5EF4-FFF2-40B4-BE49-F238E27FC236}">
                <a16:creationId xmlns:a16="http://schemas.microsoft.com/office/drawing/2014/main" id="{61E443EA-9E78-482B-BB77-D585CFD7D31F}"/>
              </a:ext>
            </a:extLst>
          </p:cNvPr>
          <p:cNvSpPr/>
          <p:nvPr userDrawn="1"/>
        </p:nvSpPr>
        <p:spPr>
          <a:xfrm>
            <a:off x="381000" y="1323344"/>
            <a:ext cx="566738"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solidFill>
                <a:schemeClr val="bg1"/>
              </a:solidFill>
              <a:latin typeface="Arial" charset="0"/>
              <a:ea typeface="Arial" charset="0"/>
              <a:cs typeface="Arial" charset="0"/>
            </a:endParaRPr>
          </a:p>
        </p:txBody>
      </p:sp>
      <p:pic>
        <p:nvPicPr>
          <p:cNvPr id="14" name="Picture 13">
            <a:extLst>
              <a:ext uri="{FF2B5EF4-FFF2-40B4-BE49-F238E27FC236}">
                <a16:creationId xmlns:a16="http://schemas.microsoft.com/office/drawing/2014/main" id="{ED5E4E63-5A30-4178-814E-4221B6B78AD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91838" y="6468221"/>
            <a:ext cx="966787" cy="244240"/>
          </a:xfrm>
          <a:prstGeom prst="rect">
            <a:avLst/>
          </a:prstGeom>
        </p:spPr>
      </p:pic>
    </p:spTree>
    <p:extLst>
      <p:ext uri="{BB962C8B-B14F-4D97-AF65-F5344CB8AC3E}">
        <p14:creationId xmlns:p14="http://schemas.microsoft.com/office/powerpoint/2010/main" val="1896598480"/>
      </p:ext>
    </p:extLst>
  </p:cSld>
  <p:clrMapOvr>
    <a:masterClrMapping/>
  </p:clrMapOvr>
  <p:extLst mod="1">
    <p:ext uri="{DCECCB84-F9BA-43D5-87BE-67443E8EF086}">
      <p15:sldGuideLst xmlns:p15="http://schemas.microsoft.com/office/powerpoint/2012/main">
        <p15:guide id="1" orient="horz" pos="864">
          <p15:clr>
            <a:srgbClr val="FBAE40"/>
          </p15:clr>
        </p15:guide>
        <p15:guide id="2" orient="horz" pos="720">
          <p15:clr>
            <a:srgbClr val="FBAE40"/>
          </p15:clr>
        </p15:guide>
        <p15:guide id="3" orient="horz" pos="3552">
          <p15:clr>
            <a:srgbClr val="FBAE40"/>
          </p15:clr>
        </p15:guide>
        <p15:guide id="4" orient="horz" pos="3696">
          <p15:clr>
            <a:srgbClr val="FBAE40"/>
          </p15:clr>
        </p15:guide>
        <p15:guide id="5" orient="horz" pos="3960">
          <p15:clr>
            <a:srgbClr val="FBAE40"/>
          </p15:clr>
        </p15:guide>
        <p15:guide id="6" orient="horz" pos="4032">
          <p15:clr>
            <a:srgbClr val="FBAE40"/>
          </p15:clr>
        </p15:guide>
        <p15:guide id="7" orient="horz" pos="144">
          <p15:clr>
            <a:srgbClr val="FBAE40"/>
          </p15:clr>
        </p15:guide>
        <p15:guide id="8" pos="240">
          <p15:clr>
            <a:srgbClr val="FBAE40"/>
          </p15:clr>
        </p15:guide>
        <p15:guide id="9" pos="74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_Title Slide" type="title">
  <p:cSld name="2_Title Slide">
    <p:bg>
      <p:bgPr>
        <a:solidFill>
          <a:schemeClr val="dk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5641" y="-2"/>
            <a:ext cx="12180719" cy="6858003"/>
            <a:chOff x="4230" y="-1"/>
            <a:chExt cx="9135539" cy="5143502"/>
          </a:xfrm>
        </p:grpSpPr>
        <p:pic>
          <p:nvPicPr>
            <p:cNvPr id="10" name="Google Shape;10;p2"/>
            <p:cNvPicPr preferRelativeResize="0"/>
            <p:nvPr/>
          </p:nvPicPr>
          <p:blipFill rotWithShape="1">
            <a:blip r:embed="rId2">
              <a:alphaModFix/>
            </a:blip>
            <a:srcRect/>
            <a:stretch/>
          </p:blipFill>
          <p:spPr>
            <a:xfrm>
              <a:off x="4230" y="2379"/>
              <a:ext cx="9135539" cy="5138741"/>
            </a:xfrm>
            <a:prstGeom prst="rect">
              <a:avLst/>
            </a:prstGeom>
            <a:noFill/>
            <a:ln>
              <a:noFill/>
            </a:ln>
          </p:spPr>
        </p:pic>
        <p:sp>
          <p:nvSpPr>
            <p:cNvPr id="11" name="Google Shape;11;p2"/>
            <p:cNvSpPr/>
            <p:nvPr/>
          </p:nvSpPr>
          <p:spPr>
            <a:xfrm>
              <a:off x="5671752" y="3076350"/>
              <a:ext cx="2239210" cy="2067151"/>
            </a:xfrm>
            <a:prstGeom prst="rect">
              <a:avLst/>
            </a:prstGeom>
            <a:solidFill>
              <a:srgbClr val="21212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chemeClr val="lt1"/>
                </a:solidFill>
                <a:latin typeface="Arial"/>
                <a:ea typeface="Arial"/>
                <a:cs typeface="Arial"/>
                <a:sym typeface="Arial"/>
              </a:endParaRPr>
            </a:p>
          </p:txBody>
        </p:sp>
        <p:sp>
          <p:nvSpPr>
            <p:cNvPr id="12" name="Google Shape;12;p2"/>
            <p:cNvSpPr/>
            <p:nvPr/>
          </p:nvSpPr>
          <p:spPr>
            <a:xfrm flipH="1">
              <a:off x="2131186" y="-1"/>
              <a:ext cx="327853" cy="306015"/>
            </a:xfrm>
            <a:prstGeom prst="diagStripe">
              <a:avLst>
                <a:gd name="adj" fmla="val 60662"/>
              </a:avLst>
            </a:prstGeom>
            <a:solidFill>
              <a:srgbClr val="21212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7" b="0" i="0" u="none" strike="noStrike" cap="none">
                <a:solidFill>
                  <a:schemeClr val="dk1"/>
                </a:solidFill>
                <a:latin typeface="Arial"/>
                <a:ea typeface="Arial"/>
                <a:cs typeface="Arial"/>
                <a:sym typeface="Arial"/>
              </a:endParaRPr>
            </a:p>
          </p:txBody>
        </p:sp>
      </p:grpSp>
      <p:sp>
        <p:nvSpPr>
          <p:cNvPr id="13" name="Google Shape;13;p2"/>
          <p:cNvSpPr txBox="1">
            <a:spLocks noGrp="1"/>
          </p:cNvSpPr>
          <p:nvPr>
            <p:ph type="ctrTitle"/>
          </p:nvPr>
        </p:nvSpPr>
        <p:spPr>
          <a:xfrm>
            <a:off x="3234223" y="4284881"/>
            <a:ext cx="7974636" cy="544207"/>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lt1"/>
              </a:buClr>
              <a:buSzPts val="1798"/>
              <a:buFont typeface="Arial"/>
              <a:buNone/>
              <a:defRPr sz="2397" b="1" i="0" u="none" strike="noStrike" cap="none">
                <a:solidFill>
                  <a:schemeClr val="lt1"/>
                </a:solidFill>
                <a:latin typeface="Arial"/>
                <a:ea typeface="Arial"/>
                <a:cs typeface="Arial"/>
                <a:sym typeface="Arial"/>
              </a:defRPr>
            </a:lvl1pPr>
            <a:lvl2pPr lvl="1">
              <a:spcBef>
                <a:spcPts val="0"/>
              </a:spcBef>
              <a:spcAft>
                <a:spcPts val="0"/>
              </a:spcAft>
              <a:buSzPts val="1400"/>
              <a:buNone/>
              <a:defRPr sz="2400"/>
            </a:lvl2pPr>
            <a:lvl3pPr lvl="2">
              <a:spcBef>
                <a:spcPts val="0"/>
              </a:spcBef>
              <a:spcAft>
                <a:spcPts val="0"/>
              </a:spcAft>
              <a:buSzPts val="1400"/>
              <a:buNone/>
              <a:defRPr sz="2400"/>
            </a:lvl3pPr>
            <a:lvl4pPr lvl="3">
              <a:spcBef>
                <a:spcPts val="0"/>
              </a:spcBef>
              <a:spcAft>
                <a:spcPts val="0"/>
              </a:spcAft>
              <a:buSzPts val="1400"/>
              <a:buNone/>
              <a:defRPr sz="2400"/>
            </a:lvl4pPr>
            <a:lvl5pPr lvl="4">
              <a:spcBef>
                <a:spcPts val="0"/>
              </a:spcBef>
              <a:spcAft>
                <a:spcPts val="0"/>
              </a:spcAft>
              <a:buSzPts val="1400"/>
              <a:buNone/>
              <a:defRPr sz="2400"/>
            </a:lvl5pPr>
            <a:lvl6pPr lvl="5">
              <a:spcBef>
                <a:spcPts val="0"/>
              </a:spcBef>
              <a:spcAft>
                <a:spcPts val="0"/>
              </a:spcAft>
              <a:buSzPts val="1400"/>
              <a:buNone/>
              <a:defRPr sz="2400"/>
            </a:lvl6pPr>
            <a:lvl7pPr lvl="6">
              <a:spcBef>
                <a:spcPts val="0"/>
              </a:spcBef>
              <a:spcAft>
                <a:spcPts val="0"/>
              </a:spcAft>
              <a:buSzPts val="1400"/>
              <a:buNone/>
              <a:defRPr sz="2400"/>
            </a:lvl7pPr>
            <a:lvl8pPr lvl="7">
              <a:spcBef>
                <a:spcPts val="0"/>
              </a:spcBef>
              <a:spcAft>
                <a:spcPts val="0"/>
              </a:spcAft>
              <a:buSzPts val="1400"/>
              <a:buNone/>
              <a:defRPr sz="2400"/>
            </a:lvl8pPr>
            <a:lvl9pPr lvl="8">
              <a:spcBef>
                <a:spcPts val="0"/>
              </a:spcBef>
              <a:spcAft>
                <a:spcPts val="0"/>
              </a:spcAft>
              <a:buSzPts val="1400"/>
              <a:buNone/>
              <a:defRPr sz="2400"/>
            </a:lvl9pPr>
          </a:lstStyle>
          <a:p>
            <a:endParaRPr/>
          </a:p>
        </p:txBody>
      </p:sp>
      <p:sp>
        <p:nvSpPr>
          <p:cNvPr id="14" name="Google Shape;14;p2"/>
          <p:cNvSpPr txBox="1">
            <a:spLocks noGrp="1"/>
          </p:cNvSpPr>
          <p:nvPr>
            <p:ph type="subTitle" idx="1"/>
          </p:nvPr>
        </p:nvSpPr>
        <p:spPr>
          <a:xfrm>
            <a:off x="3234223" y="4942531"/>
            <a:ext cx="7974636" cy="894680"/>
          </a:xfrm>
          <a:prstGeom prst="rect">
            <a:avLst/>
          </a:prstGeom>
          <a:noFill/>
          <a:ln>
            <a:noFill/>
          </a:ln>
        </p:spPr>
        <p:txBody>
          <a:bodyPr spcFirstLastPara="1" wrap="square" lIns="91425" tIns="91425" rIns="91425" bIns="91425" anchor="t" anchorCtr="0"/>
          <a:lstStyle>
            <a:lvl1pPr marR="0" lvl="0" algn="l" rtl="0">
              <a:lnSpc>
                <a:spcPct val="100000"/>
              </a:lnSpc>
              <a:spcBef>
                <a:spcPts val="1600"/>
              </a:spcBef>
              <a:spcAft>
                <a:spcPts val="0"/>
              </a:spcAft>
              <a:buClr>
                <a:srgbClr val="C3C0BF"/>
              </a:buClr>
              <a:buSzPts val="1399"/>
              <a:buFont typeface="Arial"/>
              <a:buNone/>
              <a:defRPr sz="1865" b="0" i="0" u="none" strike="noStrike" cap="none">
                <a:solidFill>
                  <a:srgbClr val="C3C0BF"/>
                </a:solidFill>
                <a:latin typeface="Arial"/>
                <a:ea typeface="Arial"/>
                <a:cs typeface="Arial"/>
                <a:sym typeface="Arial"/>
              </a:defRPr>
            </a:lvl1pPr>
            <a:lvl2pPr marR="0" lvl="1" algn="ctr" rtl="0">
              <a:lnSpc>
                <a:spcPct val="100000"/>
              </a:lnSpc>
              <a:spcBef>
                <a:spcPts val="500"/>
              </a:spcBef>
              <a:spcAft>
                <a:spcPts val="0"/>
              </a:spcAft>
              <a:buClr>
                <a:schemeClr val="dk1"/>
              </a:buClr>
              <a:buSzPts val="1499"/>
              <a:buFont typeface="Arial"/>
              <a:buNone/>
              <a:defRPr sz="1999" b="0" i="0" u="none" strike="noStrike" cap="none">
                <a:solidFill>
                  <a:schemeClr val="dk1"/>
                </a:solidFill>
                <a:latin typeface="Arial"/>
                <a:ea typeface="Arial"/>
                <a:cs typeface="Arial"/>
                <a:sym typeface="Arial"/>
              </a:defRPr>
            </a:lvl2pPr>
            <a:lvl3pPr marR="0" lvl="2" algn="ctr" rtl="0">
              <a:lnSpc>
                <a:spcPct val="100000"/>
              </a:lnSpc>
              <a:spcBef>
                <a:spcPts val="500"/>
              </a:spcBef>
              <a:spcAft>
                <a:spcPts val="0"/>
              </a:spcAft>
              <a:buClr>
                <a:schemeClr val="dk1"/>
              </a:buClr>
              <a:buSzPts val="1349"/>
              <a:buFont typeface="Arial"/>
              <a:buNone/>
              <a:defRPr sz="1799" b="0" i="0" u="none" strike="noStrike" cap="none">
                <a:solidFill>
                  <a:schemeClr val="dk1"/>
                </a:solidFill>
                <a:latin typeface="Arial"/>
                <a:ea typeface="Arial"/>
                <a:cs typeface="Arial"/>
                <a:sym typeface="Arial"/>
              </a:defRPr>
            </a:lvl3pPr>
            <a:lvl4pPr marR="0" lvl="3" algn="ctr" rtl="0">
              <a:lnSpc>
                <a:spcPct val="100000"/>
              </a:lnSpc>
              <a:spcBef>
                <a:spcPts val="500"/>
              </a:spcBef>
              <a:spcAft>
                <a:spcPts val="0"/>
              </a:spcAft>
              <a:buClr>
                <a:schemeClr val="dk1"/>
              </a:buClr>
              <a:buSzPts val="1199"/>
              <a:buFont typeface="Arial"/>
              <a:buNone/>
              <a:defRPr sz="1599" b="0" i="0" u="none" strike="noStrike" cap="none">
                <a:solidFill>
                  <a:schemeClr val="dk1"/>
                </a:solidFill>
                <a:latin typeface="Arial"/>
                <a:ea typeface="Arial"/>
                <a:cs typeface="Arial"/>
                <a:sym typeface="Arial"/>
              </a:defRPr>
            </a:lvl4pPr>
            <a:lvl5pPr marR="0" lvl="4" algn="ctr" rtl="0">
              <a:lnSpc>
                <a:spcPct val="100000"/>
              </a:lnSpc>
              <a:spcBef>
                <a:spcPts val="500"/>
              </a:spcBef>
              <a:spcAft>
                <a:spcPts val="0"/>
              </a:spcAft>
              <a:buClr>
                <a:schemeClr val="dk1"/>
              </a:buClr>
              <a:buSzPts val="1199"/>
              <a:buFont typeface="Arial"/>
              <a:buNone/>
              <a:defRPr sz="1599" b="0" i="0" u="none" strike="noStrike" cap="none">
                <a:solidFill>
                  <a:schemeClr val="dk1"/>
                </a:solidFill>
                <a:latin typeface="Arial"/>
                <a:ea typeface="Arial"/>
                <a:cs typeface="Arial"/>
                <a:sym typeface="Arial"/>
              </a:defRPr>
            </a:lvl5pPr>
            <a:lvl6pPr marR="0" lvl="5" algn="ctr" rtl="0">
              <a:lnSpc>
                <a:spcPct val="90000"/>
              </a:lnSpc>
              <a:spcBef>
                <a:spcPts val="500"/>
              </a:spcBef>
              <a:spcAft>
                <a:spcPts val="0"/>
              </a:spcAft>
              <a:buClr>
                <a:schemeClr val="dk1"/>
              </a:buClr>
              <a:buSzPts val="1199"/>
              <a:buFont typeface="Arial"/>
              <a:buNone/>
              <a:defRPr sz="1599"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199"/>
              <a:buFont typeface="Arial"/>
              <a:buNone/>
              <a:defRPr sz="1599"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199"/>
              <a:buFont typeface="Arial"/>
              <a:buNone/>
              <a:defRPr sz="1599"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199"/>
              <a:buFont typeface="Arial"/>
              <a:buNone/>
              <a:defRPr sz="1599" b="0" i="0" u="none" strike="noStrike" cap="none">
                <a:solidFill>
                  <a:schemeClr val="dk1"/>
                </a:solidFill>
                <a:latin typeface="Arial"/>
                <a:ea typeface="Arial"/>
                <a:cs typeface="Arial"/>
                <a:sym typeface="Arial"/>
              </a:defRPr>
            </a:lvl9pPr>
          </a:lstStyle>
          <a:p>
            <a:endParaRPr/>
          </a:p>
        </p:txBody>
      </p:sp>
      <p:pic>
        <p:nvPicPr>
          <p:cNvPr id="15" name="Google Shape;15;p2"/>
          <p:cNvPicPr preferRelativeResize="0"/>
          <p:nvPr/>
        </p:nvPicPr>
        <p:blipFill rotWithShape="1">
          <a:blip r:embed="rId3">
            <a:alphaModFix/>
          </a:blip>
          <a:srcRect/>
          <a:stretch/>
        </p:blipFill>
        <p:spPr>
          <a:xfrm>
            <a:off x="967742" y="4351866"/>
            <a:ext cx="1775473" cy="505903"/>
          </a:xfrm>
          <a:prstGeom prst="rect">
            <a:avLst/>
          </a:prstGeom>
          <a:noFill/>
          <a:ln>
            <a:noFill/>
          </a:ln>
        </p:spPr>
      </p:pic>
      <p:cxnSp>
        <p:nvCxnSpPr>
          <p:cNvPr id="16" name="Google Shape;16;p2"/>
          <p:cNvCxnSpPr/>
          <p:nvPr/>
        </p:nvCxnSpPr>
        <p:spPr>
          <a:xfrm>
            <a:off x="2990489" y="4351866"/>
            <a:ext cx="0" cy="1096265"/>
          </a:xfrm>
          <a:prstGeom prst="straightConnector1">
            <a:avLst/>
          </a:prstGeom>
          <a:noFill/>
          <a:ln w="9525" cap="flat" cmpd="sng">
            <a:solidFill>
              <a:srgbClr val="B2B092"/>
            </a:solidFill>
            <a:prstDash val="solid"/>
            <a:miter lim="800000"/>
            <a:headEnd type="none" w="sm" len="sm"/>
            <a:tailEnd type="none" w="sm" len="sm"/>
          </a:ln>
        </p:spPr>
      </p:cxnSp>
      <p:grpSp>
        <p:nvGrpSpPr>
          <p:cNvPr id="17" name="Google Shape;17;p2"/>
          <p:cNvGrpSpPr/>
          <p:nvPr/>
        </p:nvGrpSpPr>
        <p:grpSpPr>
          <a:xfrm>
            <a:off x="7936115" y="-72581"/>
            <a:ext cx="5390295" cy="4174381"/>
            <a:chOff x="5952086" y="-54436"/>
            <a:chExt cx="4042721" cy="3130786"/>
          </a:xfrm>
        </p:grpSpPr>
        <p:cxnSp>
          <p:nvCxnSpPr>
            <p:cNvPr id="18" name="Google Shape;18;p2"/>
            <p:cNvCxnSpPr/>
            <p:nvPr/>
          </p:nvCxnSpPr>
          <p:spPr>
            <a:xfrm>
              <a:off x="7580561" y="816077"/>
              <a:ext cx="980501" cy="980501"/>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19" name="Google Shape;19;p2"/>
            <p:cNvCxnSpPr/>
            <p:nvPr/>
          </p:nvCxnSpPr>
          <p:spPr>
            <a:xfrm>
              <a:off x="8195532" y="1881661"/>
              <a:ext cx="980501" cy="980501"/>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20" name="Google Shape;20;p2"/>
            <p:cNvCxnSpPr/>
            <p:nvPr/>
          </p:nvCxnSpPr>
          <p:spPr>
            <a:xfrm>
              <a:off x="5952086" y="-7771"/>
              <a:ext cx="1865852" cy="1839122"/>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21" name="Google Shape;21;p2"/>
            <p:cNvCxnSpPr/>
            <p:nvPr/>
          </p:nvCxnSpPr>
          <p:spPr>
            <a:xfrm>
              <a:off x="7245285" y="-15558"/>
              <a:ext cx="980501" cy="980501"/>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22" name="Google Shape;22;p2"/>
            <p:cNvCxnSpPr/>
            <p:nvPr/>
          </p:nvCxnSpPr>
          <p:spPr>
            <a:xfrm>
              <a:off x="7298168" y="-7771"/>
              <a:ext cx="482463" cy="482463"/>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23" name="Google Shape;23;p2"/>
            <p:cNvCxnSpPr/>
            <p:nvPr/>
          </p:nvCxnSpPr>
          <p:spPr>
            <a:xfrm>
              <a:off x="7870821" y="-4111"/>
              <a:ext cx="106035" cy="106035"/>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24" name="Google Shape;24;p2"/>
            <p:cNvCxnSpPr/>
            <p:nvPr/>
          </p:nvCxnSpPr>
          <p:spPr>
            <a:xfrm>
              <a:off x="8109020" y="-4111"/>
              <a:ext cx="482463" cy="482463"/>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25" name="Google Shape;25;p2"/>
            <p:cNvCxnSpPr/>
            <p:nvPr/>
          </p:nvCxnSpPr>
          <p:spPr>
            <a:xfrm>
              <a:off x="7910961" y="101924"/>
              <a:ext cx="388529" cy="388529"/>
            </a:xfrm>
            <a:prstGeom prst="straightConnector1">
              <a:avLst/>
            </a:prstGeom>
            <a:noFill/>
            <a:ln w="9525" cap="flat" cmpd="sng">
              <a:solidFill>
                <a:schemeClr val="accent1">
                  <a:alpha val="49803"/>
                </a:schemeClr>
              </a:solidFill>
              <a:prstDash val="solid"/>
              <a:miter lim="800000"/>
              <a:headEnd type="none" w="sm" len="sm"/>
              <a:tailEnd type="none" w="sm" len="sm"/>
            </a:ln>
          </p:spPr>
        </p:cxnSp>
        <p:grpSp>
          <p:nvGrpSpPr>
            <p:cNvPr id="26" name="Google Shape;26;p2"/>
            <p:cNvGrpSpPr/>
            <p:nvPr/>
          </p:nvGrpSpPr>
          <p:grpSpPr>
            <a:xfrm>
              <a:off x="7127317" y="417404"/>
              <a:ext cx="2867490" cy="2658946"/>
              <a:chOff x="6104486" y="25083"/>
              <a:chExt cx="3223947" cy="2989479"/>
            </a:xfrm>
          </p:grpSpPr>
          <p:cxnSp>
            <p:nvCxnSpPr>
              <p:cNvPr id="27" name="Google Shape;27;p2"/>
              <p:cNvCxnSpPr/>
              <p:nvPr/>
            </p:nvCxnSpPr>
            <p:spPr>
              <a:xfrm>
                <a:off x="7732961" y="968477"/>
                <a:ext cx="980501" cy="980501"/>
              </a:xfrm>
              <a:prstGeom prst="straightConnector1">
                <a:avLst/>
              </a:prstGeom>
              <a:noFill/>
              <a:ln w="9525" cap="flat" cmpd="sng">
                <a:solidFill>
                  <a:schemeClr val="lt1">
                    <a:alpha val="20000"/>
                  </a:schemeClr>
                </a:solidFill>
                <a:prstDash val="solid"/>
                <a:miter lim="800000"/>
                <a:headEnd type="none" w="sm" len="sm"/>
                <a:tailEnd type="none" w="sm" len="sm"/>
              </a:ln>
            </p:spPr>
          </p:cxnSp>
          <p:cxnSp>
            <p:nvCxnSpPr>
              <p:cNvPr id="28" name="Google Shape;28;p2"/>
              <p:cNvCxnSpPr/>
              <p:nvPr/>
            </p:nvCxnSpPr>
            <p:spPr>
              <a:xfrm>
                <a:off x="8347932" y="2034061"/>
                <a:ext cx="980501" cy="980501"/>
              </a:xfrm>
              <a:prstGeom prst="straightConnector1">
                <a:avLst/>
              </a:prstGeom>
              <a:noFill/>
              <a:ln w="9525" cap="flat" cmpd="sng">
                <a:solidFill>
                  <a:schemeClr val="lt1">
                    <a:alpha val="20000"/>
                  </a:schemeClr>
                </a:solidFill>
                <a:prstDash val="solid"/>
                <a:miter lim="800000"/>
                <a:headEnd type="none" w="sm" len="sm"/>
                <a:tailEnd type="none" w="sm" len="sm"/>
              </a:ln>
            </p:spPr>
          </p:cxnSp>
          <p:cxnSp>
            <p:nvCxnSpPr>
              <p:cNvPr id="29" name="Google Shape;29;p2"/>
              <p:cNvCxnSpPr/>
              <p:nvPr/>
            </p:nvCxnSpPr>
            <p:spPr>
              <a:xfrm>
                <a:off x="6104486" y="144629"/>
                <a:ext cx="1865852" cy="1839122"/>
              </a:xfrm>
              <a:prstGeom prst="straightConnector1">
                <a:avLst/>
              </a:prstGeom>
              <a:noFill/>
              <a:ln w="9525" cap="flat" cmpd="sng">
                <a:solidFill>
                  <a:schemeClr val="lt1">
                    <a:alpha val="20000"/>
                  </a:schemeClr>
                </a:solidFill>
                <a:prstDash val="solid"/>
                <a:miter lim="800000"/>
                <a:headEnd type="none" w="sm" len="sm"/>
                <a:tailEnd type="none" w="sm" len="sm"/>
              </a:ln>
            </p:spPr>
          </p:cxnSp>
          <p:cxnSp>
            <p:nvCxnSpPr>
              <p:cNvPr id="30" name="Google Shape;30;p2"/>
              <p:cNvCxnSpPr/>
              <p:nvPr/>
            </p:nvCxnSpPr>
            <p:spPr>
              <a:xfrm>
                <a:off x="7397685" y="136842"/>
                <a:ext cx="980501" cy="980501"/>
              </a:xfrm>
              <a:prstGeom prst="straightConnector1">
                <a:avLst/>
              </a:prstGeom>
              <a:noFill/>
              <a:ln w="9525" cap="flat" cmpd="sng">
                <a:solidFill>
                  <a:schemeClr val="lt1">
                    <a:alpha val="20000"/>
                  </a:schemeClr>
                </a:solidFill>
                <a:prstDash val="solid"/>
                <a:miter lim="800000"/>
                <a:headEnd type="none" w="sm" len="sm"/>
                <a:tailEnd type="none" w="sm" len="sm"/>
              </a:ln>
            </p:spPr>
          </p:cxnSp>
          <p:cxnSp>
            <p:nvCxnSpPr>
              <p:cNvPr id="31" name="Google Shape;31;p2"/>
              <p:cNvCxnSpPr/>
              <p:nvPr/>
            </p:nvCxnSpPr>
            <p:spPr>
              <a:xfrm>
                <a:off x="7450568" y="144629"/>
                <a:ext cx="482463" cy="482463"/>
              </a:xfrm>
              <a:prstGeom prst="straightConnector1">
                <a:avLst/>
              </a:prstGeom>
              <a:noFill/>
              <a:ln w="9525" cap="flat" cmpd="sng">
                <a:solidFill>
                  <a:schemeClr val="lt1">
                    <a:alpha val="20000"/>
                  </a:schemeClr>
                </a:solidFill>
                <a:prstDash val="solid"/>
                <a:miter lim="800000"/>
                <a:headEnd type="none" w="sm" len="sm"/>
                <a:tailEnd type="none" w="sm" len="sm"/>
              </a:ln>
            </p:spPr>
          </p:cxnSp>
          <p:cxnSp>
            <p:nvCxnSpPr>
              <p:cNvPr id="32" name="Google Shape;32;p2"/>
              <p:cNvCxnSpPr/>
              <p:nvPr/>
            </p:nvCxnSpPr>
            <p:spPr>
              <a:xfrm>
                <a:off x="7900015" y="25083"/>
                <a:ext cx="229240" cy="229240"/>
              </a:xfrm>
              <a:prstGeom prst="straightConnector1">
                <a:avLst/>
              </a:prstGeom>
              <a:noFill/>
              <a:ln w="9525" cap="flat" cmpd="sng">
                <a:solidFill>
                  <a:schemeClr val="lt1">
                    <a:alpha val="20000"/>
                  </a:schemeClr>
                </a:solidFill>
                <a:prstDash val="solid"/>
                <a:miter lim="800000"/>
                <a:headEnd type="none" w="sm" len="sm"/>
                <a:tailEnd type="none" w="sm" len="sm"/>
              </a:ln>
            </p:spPr>
          </p:cxnSp>
          <p:cxnSp>
            <p:nvCxnSpPr>
              <p:cNvPr id="33" name="Google Shape;33;p2"/>
              <p:cNvCxnSpPr/>
              <p:nvPr/>
            </p:nvCxnSpPr>
            <p:spPr>
              <a:xfrm>
                <a:off x="8261420" y="148289"/>
                <a:ext cx="482463" cy="482463"/>
              </a:xfrm>
              <a:prstGeom prst="straightConnector1">
                <a:avLst/>
              </a:prstGeom>
              <a:noFill/>
              <a:ln w="9525" cap="flat" cmpd="sng">
                <a:solidFill>
                  <a:schemeClr val="lt1">
                    <a:alpha val="20000"/>
                  </a:schemeClr>
                </a:solidFill>
                <a:prstDash val="solid"/>
                <a:miter lim="800000"/>
                <a:headEnd type="none" w="sm" len="sm"/>
                <a:tailEnd type="none" w="sm" len="sm"/>
              </a:ln>
            </p:spPr>
          </p:cxnSp>
          <p:cxnSp>
            <p:nvCxnSpPr>
              <p:cNvPr id="34" name="Google Shape;34;p2"/>
              <p:cNvCxnSpPr/>
              <p:nvPr/>
            </p:nvCxnSpPr>
            <p:spPr>
              <a:xfrm>
                <a:off x="8063361" y="254324"/>
                <a:ext cx="388529" cy="388529"/>
              </a:xfrm>
              <a:prstGeom prst="straightConnector1">
                <a:avLst/>
              </a:prstGeom>
              <a:noFill/>
              <a:ln w="9525" cap="flat" cmpd="sng">
                <a:solidFill>
                  <a:schemeClr val="lt1">
                    <a:alpha val="20000"/>
                  </a:schemeClr>
                </a:solidFill>
                <a:prstDash val="solid"/>
                <a:miter lim="800000"/>
                <a:headEnd type="none" w="sm" len="sm"/>
                <a:tailEnd type="none" w="sm" len="sm"/>
              </a:ln>
            </p:spPr>
          </p:cxnSp>
        </p:grpSp>
        <p:cxnSp>
          <p:nvCxnSpPr>
            <p:cNvPr id="35" name="Google Shape;35;p2"/>
            <p:cNvCxnSpPr/>
            <p:nvPr/>
          </p:nvCxnSpPr>
          <p:spPr>
            <a:xfrm>
              <a:off x="8279661" y="74302"/>
              <a:ext cx="872092" cy="872092"/>
            </a:xfrm>
            <a:prstGeom prst="straightConnector1">
              <a:avLst/>
            </a:prstGeom>
            <a:noFill/>
            <a:ln w="9525" cap="flat" cmpd="sng">
              <a:solidFill>
                <a:schemeClr val="lt1">
                  <a:alpha val="20000"/>
                </a:schemeClr>
              </a:solidFill>
              <a:prstDash val="solid"/>
              <a:miter lim="800000"/>
              <a:headEnd type="none" w="sm" len="sm"/>
              <a:tailEnd type="none" w="sm" len="sm"/>
            </a:ln>
          </p:spPr>
        </p:cxnSp>
        <p:cxnSp>
          <p:nvCxnSpPr>
            <p:cNvPr id="36" name="Google Shape;36;p2"/>
            <p:cNvCxnSpPr/>
            <p:nvPr/>
          </p:nvCxnSpPr>
          <p:spPr>
            <a:xfrm>
              <a:off x="8338351" y="-54436"/>
              <a:ext cx="872092" cy="872092"/>
            </a:xfrm>
            <a:prstGeom prst="straightConnector1">
              <a:avLst/>
            </a:prstGeom>
            <a:noFill/>
            <a:ln w="9525" cap="flat" cmpd="sng">
              <a:solidFill>
                <a:schemeClr val="lt1">
                  <a:alpha val="20000"/>
                </a:schemeClr>
              </a:solidFill>
              <a:prstDash val="solid"/>
              <a:miter lim="800000"/>
              <a:headEnd type="none" w="sm" len="sm"/>
              <a:tailEnd type="none" w="sm" len="sm"/>
            </a:ln>
          </p:spPr>
        </p:cxnSp>
        <p:cxnSp>
          <p:nvCxnSpPr>
            <p:cNvPr id="37" name="Google Shape;37;p2"/>
            <p:cNvCxnSpPr/>
            <p:nvPr/>
          </p:nvCxnSpPr>
          <p:spPr>
            <a:xfrm>
              <a:off x="8598294" y="-42565"/>
              <a:ext cx="312366" cy="312366"/>
            </a:xfrm>
            <a:prstGeom prst="straightConnector1">
              <a:avLst/>
            </a:prstGeom>
            <a:noFill/>
            <a:ln w="9525" cap="flat" cmpd="sng">
              <a:solidFill>
                <a:schemeClr val="lt1">
                  <a:alpha val="20000"/>
                </a:schemeClr>
              </a:solidFill>
              <a:prstDash val="solid"/>
              <a:miter lim="800000"/>
              <a:headEnd type="none" w="sm" len="sm"/>
              <a:tailEnd type="none" w="sm" len="sm"/>
            </a:ln>
          </p:spPr>
        </p:cxnSp>
        <p:cxnSp>
          <p:nvCxnSpPr>
            <p:cNvPr id="38" name="Google Shape;38;p2"/>
            <p:cNvCxnSpPr/>
            <p:nvPr/>
          </p:nvCxnSpPr>
          <p:spPr>
            <a:xfrm>
              <a:off x="8750694" y="109835"/>
              <a:ext cx="312366" cy="312366"/>
            </a:xfrm>
            <a:prstGeom prst="straightConnector1">
              <a:avLst/>
            </a:prstGeom>
            <a:noFill/>
            <a:ln w="9525" cap="flat" cmpd="sng">
              <a:solidFill>
                <a:schemeClr val="lt1">
                  <a:alpha val="20000"/>
                </a:schemeClr>
              </a:solidFill>
              <a:prstDash val="solid"/>
              <a:miter lim="800000"/>
              <a:headEnd type="none" w="sm" len="sm"/>
              <a:tailEnd type="none" w="sm" len="sm"/>
            </a:ln>
          </p:spPr>
        </p:cxnSp>
        <p:cxnSp>
          <p:nvCxnSpPr>
            <p:cNvPr id="39" name="Google Shape;39;p2"/>
            <p:cNvCxnSpPr/>
            <p:nvPr/>
          </p:nvCxnSpPr>
          <p:spPr>
            <a:xfrm>
              <a:off x="8871734" y="190468"/>
              <a:ext cx="312366" cy="312366"/>
            </a:xfrm>
            <a:prstGeom prst="straightConnector1">
              <a:avLst/>
            </a:prstGeom>
            <a:noFill/>
            <a:ln w="9525" cap="flat" cmpd="sng">
              <a:solidFill>
                <a:schemeClr val="lt1">
                  <a:alpha val="20000"/>
                </a:schemeClr>
              </a:solidFill>
              <a:prstDash val="solid"/>
              <a:miter lim="800000"/>
              <a:headEnd type="none" w="sm" len="sm"/>
              <a:tailEnd type="none" w="sm" len="sm"/>
            </a:ln>
          </p:spPr>
        </p:cxnSp>
        <p:cxnSp>
          <p:nvCxnSpPr>
            <p:cNvPr id="40" name="Google Shape;40;p2"/>
            <p:cNvCxnSpPr/>
            <p:nvPr/>
          </p:nvCxnSpPr>
          <p:spPr>
            <a:xfrm>
              <a:off x="8771239" y="39142"/>
              <a:ext cx="266872" cy="266872"/>
            </a:xfrm>
            <a:prstGeom prst="straightConnector1">
              <a:avLst/>
            </a:prstGeom>
            <a:noFill/>
            <a:ln w="9525" cap="flat" cmpd="sng">
              <a:solidFill>
                <a:schemeClr val="lt1">
                  <a:alpha val="20000"/>
                </a:schemeClr>
              </a:solidFill>
              <a:prstDash val="solid"/>
              <a:miter lim="800000"/>
              <a:headEnd type="none" w="sm" len="sm"/>
              <a:tailEnd type="none" w="sm" len="sm"/>
            </a:ln>
          </p:spPr>
        </p:cxnSp>
        <p:cxnSp>
          <p:nvCxnSpPr>
            <p:cNvPr id="41" name="Google Shape;41;p2"/>
            <p:cNvCxnSpPr/>
            <p:nvPr/>
          </p:nvCxnSpPr>
          <p:spPr>
            <a:xfrm>
              <a:off x="8909905" y="-17414"/>
              <a:ext cx="312366" cy="312366"/>
            </a:xfrm>
            <a:prstGeom prst="straightConnector1">
              <a:avLst/>
            </a:prstGeom>
            <a:noFill/>
            <a:ln w="9525" cap="flat" cmpd="sng">
              <a:solidFill>
                <a:schemeClr val="lt1">
                  <a:alpha val="20000"/>
                </a:schemeClr>
              </a:solidFill>
              <a:prstDash val="solid"/>
              <a:miter lim="800000"/>
              <a:headEnd type="none" w="sm" len="sm"/>
              <a:tailEnd type="none" w="sm" len="sm"/>
            </a:ln>
          </p:spPr>
        </p:cxnSp>
        <p:cxnSp>
          <p:nvCxnSpPr>
            <p:cNvPr id="42" name="Google Shape;42;p2"/>
            <p:cNvCxnSpPr/>
            <p:nvPr/>
          </p:nvCxnSpPr>
          <p:spPr>
            <a:xfrm>
              <a:off x="8962438" y="-12387"/>
              <a:ext cx="121167" cy="121167"/>
            </a:xfrm>
            <a:prstGeom prst="straightConnector1">
              <a:avLst/>
            </a:prstGeom>
            <a:noFill/>
            <a:ln w="9525" cap="flat" cmpd="sng">
              <a:solidFill>
                <a:schemeClr val="lt1">
                  <a:alpha val="20000"/>
                </a:schemeClr>
              </a:solidFill>
              <a:prstDash val="solid"/>
              <a:miter lim="800000"/>
              <a:headEnd type="none" w="sm" len="sm"/>
              <a:tailEnd type="none" w="sm" len="sm"/>
            </a:ln>
          </p:spPr>
        </p:cxnSp>
        <p:cxnSp>
          <p:nvCxnSpPr>
            <p:cNvPr id="43" name="Google Shape;43;p2"/>
            <p:cNvCxnSpPr/>
            <p:nvPr/>
          </p:nvCxnSpPr>
          <p:spPr>
            <a:xfrm>
              <a:off x="8923639" y="191542"/>
              <a:ext cx="266872" cy="266872"/>
            </a:xfrm>
            <a:prstGeom prst="straightConnector1">
              <a:avLst/>
            </a:prstGeom>
            <a:noFill/>
            <a:ln w="9525" cap="flat" cmpd="sng">
              <a:solidFill>
                <a:schemeClr val="lt1">
                  <a:alpha val="20000"/>
                </a:schemeClr>
              </a:solidFill>
              <a:prstDash val="solid"/>
              <a:miter lim="800000"/>
              <a:headEnd type="none" w="sm" len="sm"/>
              <a:tailEnd type="none" w="sm" len="sm"/>
            </a:ln>
          </p:spPr>
        </p:cxnSp>
      </p:grpSp>
    </p:spTree>
    <p:extLst>
      <p:ext uri="{BB962C8B-B14F-4D97-AF65-F5344CB8AC3E}">
        <p14:creationId xmlns:p14="http://schemas.microsoft.com/office/powerpoint/2010/main" val="38119287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Title and Content" type="obj">
  <p:cSld name="1_Title and Content">
    <p:spTree>
      <p:nvGrpSpPr>
        <p:cNvPr id="1" name="Shape 44"/>
        <p:cNvGrpSpPr/>
        <p:nvPr/>
      </p:nvGrpSpPr>
      <p:grpSpPr>
        <a:xfrm>
          <a:off x="0" y="0"/>
          <a:ext cx="0" cy="0"/>
          <a:chOff x="0" y="0"/>
          <a:chExt cx="0" cy="0"/>
        </a:xfrm>
      </p:grpSpPr>
      <p:sp>
        <p:nvSpPr>
          <p:cNvPr id="45" name="Google Shape;45;p3"/>
          <p:cNvSpPr txBox="1">
            <a:spLocks noGrp="1"/>
          </p:cNvSpPr>
          <p:nvPr>
            <p:ph type="title"/>
          </p:nvPr>
        </p:nvSpPr>
        <p:spPr>
          <a:xfrm>
            <a:off x="609601" y="1382751"/>
            <a:ext cx="3181815" cy="3403343"/>
          </a:xfrm>
          <a:prstGeom prst="rect">
            <a:avLst/>
          </a:prstGeom>
          <a:noFill/>
          <a:ln>
            <a:noFill/>
          </a:ln>
        </p:spPr>
        <p:txBody>
          <a:bodyPr spcFirstLastPara="1" wrap="square" lIns="91425" tIns="91425" rIns="91425" bIns="91425" anchor="t" anchorCtr="0"/>
          <a:lstStyle>
            <a:lvl1pPr marR="0" lvl="0" algn="r" rtl="0">
              <a:lnSpc>
                <a:spcPct val="90000"/>
              </a:lnSpc>
              <a:spcBef>
                <a:spcPts val="0"/>
              </a:spcBef>
              <a:spcAft>
                <a:spcPts val="0"/>
              </a:spcAft>
              <a:buClr>
                <a:schemeClr val="dk1"/>
              </a:buClr>
              <a:buSzPts val="3000"/>
              <a:buFont typeface="Arial"/>
              <a:buNone/>
              <a:defRPr sz="4000" b="1" i="0" u="none" strike="noStrike" cap="none">
                <a:solidFill>
                  <a:schemeClr val="dk1"/>
                </a:solidFill>
                <a:latin typeface="Arial"/>
                <a:ea typeface="Arial"/>
                <a:cs typeface="Arial"/>
                <a:sym typeface="Arial"/>
              </a:defRPr>
            </a:lvl1pPr>
            <a:lvl2pPr lvl="1">
              <a:spcBef>
                <a:spcPts val="0"/>
              </a:spcBef>
              <a:spcAft>
                <a:spcPts val="0"/>
              </a:spcAft>
              <a:buSzPts val="1400"/>
              <a:buNone/>
              <a:defRPr sz="2400"/>
            </a:lvl2pPr>
            <a:lvl3pPr lvl="2">
              <a:spcBef>
                <a:spcPts val="0"/>
              </a:spcBef>
              <a:spcAft>
                <a:spcPts val="0"/>
              </a:spcAft>
              <a:buSzPts val="1400"/>
              <a:buNone/>
              <a:defRPr sz="2400"/>
            </a:lvl3pPr>
            <a:lvl4pPr lvl="3">
              <a:spcBef>
                <a:spcPts val="0"/>
              </a:spcBef>
              <a:spcAft>
                <a:spcPts val="0"/>
              </a:spcAft>
              <a:buSzPts val="1400"/>
              <a:buNone/>
              <a:defRPr sz="2400"/>
            </a:lvl4pPr>
            <a:lvl5pPr lvl="4">
              <a:spcBef>
                <a:spcPts val="0"/>
              </a:spcBef>
              <a:spcAft>
                <a:spcPts val="0"/>
              </a:spcAft>
              <a:buSzPts val="1400"/>
              <a:buNone/>
              <a:defRPr sz="2400"/>
            </a:lvl5pPr>
            <a:lvl6pPr lvl="5">
              <a:spcBef>
                <a:spcPts val="0"/>
              </a:spcBef>
              <a:spcAft>
                <a:spcPts val="0"/>
              </a:spcAft>
              <a:buSzPts val="1400"/>
              <a:buNone/>
              <a:defRPr sz="2400"/>
            </a:lvl6pPr>
            <a:lvl7pPr lvl="6">
              <a:spcBef>
                <a:spcPts val="0"/>
              </a:spcBef>
              <a:spcAft>
                <a:spcPts val="0"/>
              </a:spcAft>
              <a:buSzPts val="1400"/>
              <a:buNone/>
              <a:defRPr sz="2400"/>
            </a:lvl7pPr>
            <a:lvl8pPr lvl="7">
              <a:spcBef>
                <a:spcPts val="0"/>
              </a:spcBef>
              <a:spcAft>
                <a:spcPts val="0"/>
              </a:spcAft>
              <a:buSzPts val="1400"/>
              <a:buNone/>
              <a:defRPr sz="2400"/>
            </a:lvl8pPr>
            <a:lvl9pPr lvl="8">
              <a:spcBef>
                <a:spcPts val="0"/>
              </a:spcBef>
              <a:spcAft>
                <a:spcPts val="0"/>
              </a:spcAft>
              <a:buSzPts val="1400"/>
              <a:buNone/>
              <a:defRPr sz="2400"/>
            </a:lvl9pPr>
          </a:lstStyle>
          <a:p>
            <a:endParaRPr/>
          </a:p>
        </p:txBody>
      </p:sp>
      <p:sp>
        <p:nvSpPr>
          <p:cNvPr id="46" name="Google Shape;46;p3"/>
          <p:cNvSpPr txBox="1">
            <a:spLocks noGrp="1"/>
          </p:cNvSpPr>
          <p:nvPr>
            <p:ph type="body" idx="1"/>
          </p:nvPr>
        </p:nvSpPr>
        <p:spPr>
          <a:xfrm>
            <a:off x="4415883" y="1382751"/>
            <a:ext cx="7166517" cy="4793556"/>
          </a:xfrm>
          <a:prstGeom prst="rect">
            <a:avLst/>
          </a:prstGeom>
          <a:noFill/>
          <a:ln>
            <a:noFill/>
          </a:ln>
        </p:spPr>
        <p:txBody>
          <a:bodyPr spcFirstLastPara="1" wrap="square" lIns="91425" tIns="91425" rIns="91425" bIns="91425" anchor="t" anchorCtr="0"/>
          <a:lstStyle>
            <a:lvl1pPr marL="609585" marR="0" lvl="0" indent="-457019" algn="l" rtl="0">
              <a:lnSpc>
                <a:spcPct val="100000"/>
              </a:lnSpc>
              <a:spcBef>
                <a:spcPts val="1600"/>
              </a:spcBef>
              <a:spcAft>
                <a:spcPts val="0"/>
              </a:spcAft>
              <a:buClr>
                <a:schemeClr val="dk1"/>
              </a:buClr>
              <a:buSzPts val="1798"/>
              <a:buFont typeface="Arial"/>
              <a:buChar char="•"/>
              <a:defRPr sz="2397" b="0" i="0" u="none" strike="noStrike" cap="none">
                <a:solidFill>
                  <a:schemeClr val="dk1"/>
                </a:solidFill>
                <a:latin typeface="Arial"/>
                <a:ea typeface="Arial"/>
                <a:cs typeface="Arial"/>
                <a:sym typeface="Arial"/>
              </a:defRPr>
            </a:lvl1pPr>
            <a:lvl2pPr marL="1219170" marR="0" lvl="1" indent="-423237" algn="l" rtl="0">
              <a:lnSpc>
                <a:spcPct val="100000"/>
              </a:lnSpc>
              <a:spcBef>
                <a:spcPts val="500"/>
              </a:spcBef>
              <a:spcAft>
                <a:spcPts val="0"/>
              </a:spcAft>
              <a:buClr>
                <a:schemeClr val="dk1"/>
              </a:buClr>
              <a:buSzPts val="1399"/>
              <a:buFont typeface="Arial"/>
              <a:buChar char="•"/>
              <a:defRPr sz="1865" b="0" i="0" u="none" strike="noStrike" cap="none">
                <a:solidFill>
                  <a:schemeClr val="dk1"/>
                </a:solidFill>
                <a:latin typeface="Arial"/>
                <a:ea typeface="Arial"/>
                <a:cs typeface="Arial"/>
                <a:sym typeface="Arial"/>
              </a:defRPr>
            </a:lvl2pPr>
            <a:lvl3pPr marL="1828754" marR="0" lvl="2" indent="-406305" algn="l" rtl="0">
              <a:lnSpc>
                <a:spcPct val="100000"/>
              </a:lnSpc>
              <a:spcBef>
                <a:spcPts val="500"/>
              </a:spcBef>
              <a:spcAft>
                <a:spcPts val="0"/>
              </a:spcAft>
              <a:buClr>
                <a:schemeClr val="dk1"/>
              </a:buClr>
              <a:buSzPts val="1199"/>
              <a:buFont typeface="Arial"/>
              <a:buChar char="•"/>
              <a:defRPr sz="1599" b="0" i="0" u="none" strike="noStrike" cap="none">
                <a:solidFill>
                  <a:schemeClr val="dk1"/>
                </a:solidFill>
                <a:latin typeface="Arial"/>
                <a:ea typeface="Arial"/>
                <a:cs typeface="Arial"/>
                <a:sym typeface="Arial"/>
              </a:defRPr>
            </a:lvl3pPr>
            <a:lvl4pPr marL="2438339" marR="0" lvl="3" indent="-397838" algn="l" rtl="0">
              <a:lnSpc>
                <a:spcPct val="100000"/>
              </a:lnSpc>
              <a:spcBef>
                <a:spcPts val="500"/>
              </a:spcBef>
              <a:spcAft>
                <a:spcPts val="0"/>
              </a:spcAft>
              <a:buClr>
                <a:schemeClr val="dk1"/>
              </a:buClr>
              <a:buSzPts val="1099"/>
              <a:buFont typeface="Arial"/>
              <a:buChar char="•"/>
              <a:defRPr sz="1465" b="0" i="0" u="none" strike="noStrike" cap="none">
                <a:solidFill>
                  <a:schemeClr val="dk1"/>
                </a:solidFill>
                <a:latin typeface="Arial"/>
                <a:ea typeface="Arial"/>
                <a:cs typeface="Arial"/>
                <a:sym typeface="Arial"/>
              </a:defRPr>
            </a:lvl4pPr>
            <a:lvl5pPr marL="3047924" marR="0" lvl="4" indent="-397838" algn="l" rtl="0">
              <a:lnSpc>
                <a:spcPct val="100000"/>
              </a:lnSpc>
              <a:spcBef>
                <a:spcPts val="500"/>
              </a:spcBef>
              <a:spcAft>
                <a:spcPts val="0"/>
              </a:spcAft>
              <a:buClr>
                <a:schemeClr val="dk1"/>
              </a:buClr>
              <a:buSzPts val="1099"/>
              <a:buFont typeface="Arial"/>
              <a:buChar char="•"/>
              <a:defRPr sz="1465" b="0" i="0" u="none" strike="noStrike" cap="none">
                <a:solidFill>
                  <a:schemeClr val="dk1"/>
                </a:solidFill>
                <a:latin typeface="Arial"/>
                <a:ea typeface="Arial"/>
                <a:cs typeface="Arial"/>
                <a:sym typeface="Arial"/>
              </a:defRPr>
            </a:lvl5pPr>
            <a:lvl6pPr marL="3657509" marR="0" lvl="5" indent="-419004" algn="l" rtl="0">
              <a:lnSpc>
                <a:spcPct val="90000"/>
              </a:lnSpc>
              <a:spcBef>
                <a:spcPts val="500"/>
              </a:spcBef>
              <a:spcAft>
                <a:spcPts val="0"/>
              </a:spcAft>
              <a:buClr>
                <a:schemeClr val="dk1"/>
              </a:buClr>
              <a:buSzPts val="1349"/>
              <a:buFont typeface="Arial"/>
              <a:buChar char="•"/>
              <a:defRPr sz="1799" b="0" i="0" u="none" strike="noStrike" cap="none">
                <a:solidFill>
                  <a:schemeClr val="dk1"/>
                </a:solidFill>
                <a:latin typeface="Arial"/>
                <a:ea typeface="Arial"/>
                <a:cs typeface="Arial"/>
                <a:sym typeface="Arial"/>
              </a:defRPr>
            </a:lvl6pPr>
            <a:lvl7pPr marL="4267093" marR="0" lvl="6" indent="-419004" algn="l" rtl="0">
              <a:lnSpc>
                <a:spcPct val="90000"/>
              </a:lnSpc>
              <a:spcBef>
                <a:spcPts val="500"/>
              </a:spcBef>
              <a:spcAft>
                <a:spcPts val="0"/>
              </a:spcAft>
              <a:buClr>
                <a:schemeClr val="dk1"/>
              </a:buClr>
              <a:buSzPts val="1349"/>
              <a:buFont typeface="Arial"/>
              <a:buChar char="•"/>
              <a:defRPr sz="1799" b="0" i="0" u="none" strike="noStrike" cap="none">
                <a:solidFill>
                  <a:schemeClr val="dk1"/>
                </a:solidFill>
                <a:latin typeface="Arial"/>
                <a:ea typeface="Arial"/>
                <a:cs typeface="Arial"/>
                <a:sym typeface="Arial"/>
              </a:defRPr>
            </a:lvl7pPr>
            <a:lvl8pPr marL="4876678" marR="0" lvl="7" indent="-419004" algn="l" rtl="0">
              <a:lnSpc>
                <a:spcPct val="90000"/>
              </a:lnSpc>
              <a:spcBef>
                <a:spcPts val="500"/>
              </a:spcBef>
              <a:spcAft>
                <a:spcPts val="0"/>
              </a:spcAft>
              <a:buClr>
                <a:schemeClr val="dk1"/>
              </a:buClr>
              <a:buSzPts val="1349"/>
              <a:buFont typeface="Arial"/>
              <a:buChar char="•"/>
              <a:defRPr sz="1799" b="0" i="0" u="none" strike="noStrike" cap="none">
                <a:solidFill>
                  <a:schemeClr val="dk1"/>
                </a:solidFill>
                <a:latin typeface="Arial"/>
                <a:ea typeface="Arial"/>
                <a:cs typeface="Arial"/>
                <a:sym typeface="Arial"/>
              </a:defRPr>
            </a:lvl8pPr>
            <a:lvl9pPr marL="5486263" marR="0" lvl="8" indent="-419004" algn="l" rtl="0">
              <a:lnSpc>
                <a:spcPct val="90000"/>
              </a:lnSpc>
              <a:spcBef>
                <a:spcPts val="500"/>
              </a:spcBef>
              <a:spcAft>
                <a:spcPts val="0"/>
              </a:spcAft>
              <a:buClr>
                <a:schemeClr val="dk1"/>
              </a:buClr>
              <a:buSzPts val="1349"/>
              <a:buFont typeface="Arial"/>
              <a:buChar char="•"/>
              <a:defRPr sz="1799" b="0" i="0" u="none" strike="noStrike" cap="none">
                <a:solidFill>
                  <a:schemeClr val="dk1"/>
                </a:solidFill>
                <a:latin typeface="Arial"/>
                <a:ea typeface="Arial"/>
                <a:cs typeface="Arial"/>
                <a:sym typeface="Arial"/>
              </a:defRPr>
            </a:lvl9pPr>
          </a:lstStyle>
          <a:p>
            <a:endParaRPr/>
          </a:p>
        </p:txBody>
      </p:sp>
      <p:pic>
        <p:nvPicPr>
          <p:cNvPr id="47" name="Google Shape;47;p3" descr="S:\Bake-off-Pitch\MongoDB (603869204)\img_multimedia\MongoDB Logos\mongodb-logo.jpg"/>
          <p:cNvPicPr preferRelativeResize="0"/>
          <p:nvPr/>
        </p:nvPicPr>
        <p:blipFill rotWithShape="1">
          <a:blip r:embed="rId2">
            <a:alphaModFix/>
          </a:blip>
          <a:srcRect/>
          <a:stretch/>
        </p:blipFill>
        <p:spPr>
          <a:xfrm>
            <a:off x="609601" y="6326797"/>
            <a:ext cx="1084015" cy="286071"/>
          </a:xfrm>
          <a:prstGeom prst="rect">
            <a:avLst/>
          </a:prstGeom>
          <a:noFill/>
          <a:ln>
            <a:noFill/>
          </a:ln>
        </p:spPr>
      </p:pic>
      <p:pic>
        <p:nvPicPr>
          <p:cNvPr id="48" name="Google Shape;48;p3"/>
          <p:cNvPicPr preferRelativeResize="0"/>
          <p:nvPr/>
        </p:nvPicPr>
        <p:blipFill rotWithShape="1">
          <a:blip r:embed="rId3">
            <a:alphaModFix/>
          </a:blip>
          <a:srcRect/>
          <a:stretch/>
        </p:blipFill>
        <p:spPr>
          <a:xfrm rot="10800000" flipH="1">
            <a:off x="8505200" y="4786093"/>
            <a:ext cx="3686801" cy="2071907"/>
          </a:xfrm>
          <a:prstGeom prst="rect">
            <a:avLst/>
          </a:prstGeom>
          <a:noFill/>
          <a:ln>
            <a:noFill/>
          </a:ln>
        </p:spPr>
      </p:pic>
      <p:grpSp>
        <p:nvGrpSpPr>
          <p:cNvPr id="49" name="Google Shape;49;p3"/>
          <p:cNvGrpSpPr/>
          <p:nvPr/>
        </p:nvGrpSpPr>
        <p:grpSpPr>
          <a:xfrm rot="10800000" flipH="1">
            <a:off x="10338419" y="5331820"/>
            <a:ext cx="1994604" cy="1633593"/>
            <a:chOff x="6045108" y="-178919"/>
            <a:chExt cx="3713135" cy="3041081"/>
          </a:xfrm>
        </p:grpSpPr>
        <p:cxnSp>
          <p:nvCxnSpPr>
            <p:cNvPr id="50" name="Google Shape;50;p3"/>
            <p:cNvCxnSpPr/>
            <p:nvPr/>
          </p:nvCxnSpPr>
          <p:spPr>
            <a:xfrm>
              <a:off x="7580561" y="816077"/>
              <a:ext cx="980501" cy="980501"/>
            </a:xfrm>
            <a:prstGeom prst="straightConnector1">
              <a:avLst/>
            </a:prstGeom>
            <a:noFill/>
            <a:ln w="9525" cap="flat" cmpd="sng">
              <a:solidFill>
                <a:schemeClr val="accent1"/>
              </a:solidFill>
              <a:prstDash val="solid"/>
              <a:miter lim="800000"/>
              <a:headEnd type="none" w="sm" len="sm"/>
              <a:tailEnd type="none" w="sm" len="sm"/>
            </a:ln>
          </p:spPr>
        </p:cxnSp>
        <p:cxnSp>
          <p:nvCxnSpPr>
            <p:cNvPr id="51" name="Google Shape;51;p3"/>
            <p:cNvCxnSpPr/>
            <p:nvPr/>
          </p:nvCxnSpPr>
          <p:spPr>
            <a:xfrm>
              <a:off x="8195532" y="1881661"/>
              <a:ext cx="980501" cy="980501"/>
            </a:xfrm>
            <a:prstGeom prst="straightConnector1">
              <a:avLst/>
            </a:prstGeom>
            <a:noFill/>
            <a:ln w="9525" cap="flat" cmpd="sng">
              <a:solidFill>
                <a:schemeClr val="accent1"/>
              </a:solidFill>
              <a:prstDash val="solid"/>
              <a:miter lim="800000"/>
              <a:headEnd type="none" w="sm" len="sm"/>
              <a:tailEnd type="none" w="sm" len="sm"/>
            </a:ln>
          </p:spPr>
        </p:cxnSp>
        <p:cxnSp>
          <p:nvCxnSpPr>
            <p:cNvPr id="52" name="Google Shape;52;p3"/>
            <p:cNvCxnSpPr/>
            <p:nvPr/>
          </p:nvCxnSpPr>
          <p:spPr>
            <a:xfrm>
              <a:off x="6045108" y="-178919"/>
              <a:ext cx="1865852" cy="1839122"/>
            </a:xfrm>
            <a:prstGeom prst="straightConnector1">
              <a:avLst/>
            </a:prstGeom>
            <a:noFill/>
            <a:ln w="9525" cap="flat" cmpd="sng">
              <a:solidFill>
                <a:schemeClr val="accent1"/>
              </a:solidFill>
              <a:prstDash val="solid"/>
              <a:miter lim="800000"/>
              <a:headEnd type="none" w="sm" len="sm"/>
              <a:tailEnd type="none" w="sm" len="sm"/>
            </a:ln>
          </p:spPr>
        </p:cxnSp>
        <p:cxnSp>
          <p:nvCxnSpPr>
            <p:cNvPr id="53" name="Google Shape;53;p3"/>
            <p:cNvCxnSpPr/>
            <p:nvPr/>
          </p:nvCxnSpPr>
          <p:spPr>
            <a:xfrm>
              <a:off x="7211079" y="-4111"/>
              <a:ext cx="980502" cy="980500"/>
            </a:xfrm>
            <a:prstGeom prst="straightConnector1">
              <a:avLst/>
            </a:prstGeom>
            <a:noFill/>
            <a:ln w="9525" cap="flat" cmpd="sng">
              <a:solidFill>
                <a:schemeClr val="accent1"/>
              </a:solidFill>
              <a:prstDash val="solid"/>
              <a:miter lim="800000"/>
              <a:headEnd type="none" w="sm" len="sm"/>
              <a:tailEnd type="none" w="sm" len="sm"/>
            </a:ln>
          </p:spPr>
        </p:cxnSp>
        <p:cxnSp>
          <p:nvCxnSpPr>
            <p:cNvPr id="54" name="Google Shape;54;p3"/>
            <p:cNvCxnSpPr/>
            <p:nvPr/>
          </p:nvCxnSpPr>
          <p:spPr>
            <a:xfrm>
              <a:off x="7298168" y="-7771"/>
              <a:ext cx="482463" cy="482463"/>
            </a:xfrm>
            <a:prstGeom prst="straightConnector1">
              <a:avLst/>
            </a:prstGeom>
            <a:noFill/>
            <a:ln w="9525" cap="flat" cmpd="sng">
              <a:solidFill>
                <a:schemeClr val="accent1"/>
              </a:solidFill>
              <a:prstDash val="solid"/>
              <a:miter lim="800000"/>
              <a:headEnd type="none" w="sm" len="sm"/>
              <a:tailEnd type="none" w="sm" len="sm"/>
            </a:ln>
          </p:spPr>
        </p:cxnSp>
        <p:cxnSp>
          <p:nvCxnSpPr>
            <p:cNvPr id="55" name="Google Shape;55;p3"/>
            <p:cNvCxnSpPr/>
            <p:nvPr/>
          </p:nvCxnSpPr>
          <p:spPr>
            <a:xfrm>
              <a:off x="7870821" y="-4111"/>
              <a:ext cx="106035" cy="106035"/>
            </a:xfrm>
            <a:prstGeom prst="straightConnector1">
              <a:avLst/>
            </a:prstGeom>
            <a:noFill/>
            <a:ln w="9525" cap="flat" cmpd="sng">
              <a:solidFill>
                <a:schemeClr val="accent1"/>
              </a:solidFill>
              <a:prstDash val="solid"/>
              <a:miter lim="800000"/>
              <a:headEnd type="none" w="sm" len="sm"/>
              <a:tailEnd type="none" w="sm" len="sm"/>
            </a:ln>
          </p:spPr>
        </p:cxnSp>
        <p:cxnSp>
          <p:nvCxnSpPr>
            <p:cNvPr id="56" name="Google Shape;56;p3"/>
            <p:cNvCxnSpPr/>
            <p:nvPr/>
          </p:nvCxnSpPr>
          <p:spPr>
            <a:xfrm>
              <a:off x="8109020" y="-4111"/>
              <a:ext cx="482463" cy="482463"/>
            </a:xfrm>
            <a:prstGeom prst="straightConnector1">
              <a:avLst/>
            </a:prstGeom>
            <a:noFill/>
            <a:ln w="9525" cap="flat" cmpd="sng">
              <a:solidFill>
                <a:schemeClr val="accent1"/>
              </a:solidFill>
              <a:prstDash val="solid"/>
              <a:miter lim="800000"/>
              <a:headEnd type="none" w="sm" len="sm"/>
              <a:tailEnd type="none" w="sm" len="sm"/>
            </a:ln>
          </p:spPr>
        </p:cxnSp>
        <p:cxnSp>
          <p:nvCxnSpPr>
            <p:cNvPr id="57" name="Google Shape;57;p3"/>
            <p:cNvCxnSpPr/>
            <p:nvPr/>
          </p:nvCxnSpPr>
          <p:spPr>
            <a:xfrm>
              <a:off x="7910961" y="101924"/>
              <a:ext cx="388529" cy="388529"/>
            </a:xfrm>
            <a:prstGeom prst="straightConnector1">
              <a:avLst/>
            </a:prstGeom>
            <a:noFill/>
            <a:ln w="9525" cap="flat" cmpd="sng">
              <a:solidFill>
                <a:schemeClr val="accent1"/>
              </a:solidFill>
              <a:prstDash val="solid"/>
              <a:miter lim="800000"/>
              <a:headEnd type="none" w="sm" len="sm"/>
              <a:tailEnd type="none" w="sm" len="sm"/>
            </a:ln>
          </p:spPr>
        </p:cxnSp>
        <p:grpSp>
          <p:nvGrpSpPr>
            <p:cNvPr id="58" name="Google Shape;58;p3"/>
            <p:cNvGrpSpPr/>
            <p:nvPr/>
          </p:nvGrpSpPr>
          <p:grpSpPr>
            <a:xfrm>
              <a:off x="7127317" y="417404"/>
              <a:ext cx="2630926" cy="2263393"/>
              <a:chOff x="6104486" y="25083"/>
              <a:chExt cx="2957976" cy="2544755"/>
            </a:xfrm>
          </p:grpSpPr>
          <p:cxnSp>
            <p:nvCxnSpPr>
              <p:cNvPr id="59" name="Google Shape;59;p3"/>
              <p:cNvCxnSpPr/>
              <p:nvPr/>
            </p:nvCxnSpPr>
            <p:spPr>
              <a:xfrm>
                <a:off x="7732961" y="968477"/>
                <a:ext cx="980501" cy="980501"/>
              </a:xfrm>
              <a:prstGeom prst="straightConnector1">
                <a:avLst/>
              </a:prstGeom>
              <a:noFill/>
              <a:ln w="9525" cap="flat" cmpd="sng">
                <a:solidFill>
                  <a:schemeClr val="accent1"/>
                </a:solidFill>
                <a:prstDash val="solid"/>
                <a:miter lim="800000"/>
                <a:headEnd type="none" w="sm" len="sm"/>
                <a:tailEnd type="none" w="sm" len="sm"/>
              </a:ln>
            </p:spPr>
          </p:cxnSp>
          <p:cxnSp>
            <p:nvCxnSpPr>
              <p:cNvPr id="60" name="Google Shape;60;p3"/>
              <p:cNvCxnSpPr/>
              <p:nvPr/>
            </p:nvCxnSpPr>
            <p:spPr>
              <a:xfrm>
                <a:off x="8081962" y="1589338"/>
                <a:ext cx="980500" cy="980500"/>
              </a:xfrm>
              <a:prstGeom prst="straightConnector1">
                <a:avLst/>
              </a:prstGeom>
              <a:noFill/>
              <a:ln w="9525" cap="flat" cmpd="sng">
                <a:solidFill>
                  <a:schemeClr val="accent1"/>
                </a:solidFill>
                <a:prstDash val="solid"/>
                <a:miter lim="800000"/>
                <a:headEnd type="none" w="sm" len="sm"/>
                <a:tailEnd type="none" w="sm" len="sm"/>
              </a:ln>
            </p:spPr>
          </p:cxnSp>
          <p:cxnSp>
            <p:nvCxnSpPr>
              <p:cNvPr id="61" name="Google Shape;61;p3"/>
              <p:cNvCxnSpPr/>
              <p:nvPr/>
            </p:nvCxnSpPr>
            <p:spPr>
              <a:xfrm>
                <a:off x="6104486" y="144629"/>
                <a:ext cx="1865852" cy="1839122"/>
              </a:xfrm>
              <a:prstGeom prst="straightConnector1">
                <a:avLst/>
              </a:prstGeom>
              <a:noFill/>
              <a:ln w="9525" cap="flat" cmpd="sng">
                <a:solidFill>
                  <a:schemeClr val="accent1"/>
                </a:solidFill>
                <a:prstDash val="solid"/>
                <a:miter lim="800000"/>
                <a:headEnd type="none" w="sm" len="sm"/>
                <a:tailEnd type="none" w="sm" len="sm"/>
              </a:ln>
            </p:spPr>
          </p:cxnSp>
          <p:cxnSp>
            <p:nvCxnSpPr>
              <p:cNvPr id="62" name="Google Shape;62;p3"/>
              <p:cNvCxnSpPr/>
              <p:nvPr/>
            </p:nvCxnSpPr>
            <p:spPr>
              <a:xfrm>
                <a:off x="7397685" y="136842"/>
                <a:ext cx="980501" cy="980501"/>
              </a:xfrm>
              <a:prstGeom prst="straightConnector1">
                <a:avLst/>
              </a:prstGeom>
              <a:noFill/>
              <a:ln w="9525" cap="flat" cmpd="sng">
                <a:solidFill>
                  <a:schemeClr val="accent1"/>
                </a:solidFill>
                <a:prstDash val="solid"/>
                <a:miter lim="800000"/>
                <a:headEnd type="none" w="sm" len="sm"/>
                <a:tailEnd type="none" w="sm" len="sm"/>
              </a:ln>
            </p:spPr>
          </p:cxnSp>
          <p:cxnSp>
            <p:nvCxnSpPr>
              <p:cNvPr id="63" name="Google Shape;63;p3"/>
              <p:cNvCxnSpPr/>
              <p:nvPr/>
            </p:nvCxnSpPr>
            <p:spPr>
              <a:xfrm>
                <a:off x="7450568" y="144629"/>
                <a:ext cx="482463" cy="482463"/>
              </a:xfrm>
              <a:prstGeom prst="straightConnector1">
                <a:avLst/>
              </a:prstGeom>
              <a:noFill/>
              <a:ln w="9525" cap="flat" cmpd="sng">
                <a:solidFill>
                  <a:schemeClr val="accent1"/>
                </a:solidFill>
                <a:prstDash val="solid"/>
                <a:miter lim="800000"/>
                <a:headEnd type="none" w="sm" len="sm"/>
                <a:tailEnd type="none" w="sm" len="sm"/>
              </a:ln>
            </p:spPr>
          </p:cxnSp>
          <p:cxnSp>
            <p:nvCxnSpPr>
              <p:cNvPr id="64" name="Google Shape;64;p3"/>
              <p:cNvCxnSpPr/>
              <p:nvPr/>
            </p:nvCxnSpPr>
            <p:spPr>
              <a:xfrm>
                <a:off x="7900015" y="25083"/>
                <a:ext cx="229240" cy="229240"/>
              </a:xfrm>
              <a:prstGeom prst="straightConnector1">
                <a:avLst/>
              </a:prstGeom>
              <a:noFill/>
              <a:ln w="9525" cap="flat" cmpd="sng">
                <a:solidFill>
                  <a:schemeClr val="accent1"/>
                </a:solidFill>
                <a:prstDash val="solid"/>
                <a:miter lim="800000"/>
                <a:headEnd type="none" w="sm" len="sm"/>
                <a:tailEnd type="none" w="sm" len="sm"/>
              </a:ln>
            </p:spPr>
          </p:cxnSp>
          <p:cxnSp>
            <p:nvCxnSpPr>
              <p:cNvPr id="65" name="Google Shape;65;p3"/>
              <p:cNvCxnSpPr/>
              <p:nvPr/>
            </p:nvCxnSpPr>
            <p:spPr>
              <a:xfrm>
                <a:off x="8261420" y="148289"/>
                <a:ext cx="482463" cy="482463"/>
              </a:xfrm>
              <a:prstGeom prst="straightConnector1">
                <a:avLst/>
              </a:prstGeom>
              <a:noFill/>
              <a:ln w="9525" cap="flat" cmpd="sng">
                <a:solidFill>
                  <a:schemeClr val="accent1"/>
                </a:solidFill>
                <a:prstDash val="solid"/>
                <a:miter lim="800000"/>
                <a:headEnd type="none" w="sm" len="sm"/>
                <a:tailEnd type="none" w="sm" len="sm"/>
              </a:ln>
            </p:spPr>
          </p:cxnSp>
          <p:cxnSp>
            <p:nvCxnSpPr>
              <p:cNvPr id="66" name="Google Shape;66;p3"/>
              <p:cNvCxnSpPr/>
              <p:nvPr/>
            </p:nvCxnSpPr>
            <p:spPr>
              <a:xfrm>
                <a:off x="8063361" y="254324"/>
                <a:ext cx="388529" cy="388529"/>
              </a:xfrm>
              <a:prstGeom prst="straightConnector1">
                <a:avLst/>
              </a:prstGeom>
              <a:noFill/>
              <a:ln w="9525" cap="flat" cmpd="sng">
                <a:solidFill>
                  <a:schemeClr val="accent1"/>
                </a:solidFill>
                <a:prstDash val="solid"/>
                <a:miter lim="800000"/>
                <a:headEnd type="none" w="sm" len="sm"/>
                <a:tailEnd type="none" w="sm" len="sm"/>
              </a:ln>
            </p:spPr>
          </p:cxnSp>
        </p:grpSp>
        <p:cxnSp>
          <p:nvCxnSpPr>
            <p:cNvPr id="67" name="Google Shape;67;p3"/>
            <p:cNvCxnSpPr/>
            <p:nvPr/>
          </p:nvCxnSpPr>
          <p:spPr>
            <a:xfrm>
              <a:off x="8279661" y="74302"/>
              <a:ext cx="872092" cy="872092"/>
            </a:xfrm>
            <a:prstGeom prst="straightConnector1">
              <a:avLst/>
            </a:prstGeom>
            <a:noFill/>
            <a:ln w="9525" cap="flat" cmpd="sng">
              <a:solidFill>
                <a:schemeClr val="accent1"/>
              </a:solidFill>
              <a:prstDash val="solid"/>
              <a:miter lim="800000"/>
              <a:headEnd type="none" w="sm" len="sm"/>
              <a:tailEnd type="none" w="sm" len="sm"/>
            </a:ln>
          </p:spPr>
        </p:cxnSp>
        <p:cxnSp>
          <p:nvCxnSpPr>
            <p:cNvPr id="68" name="Google Shape;68;p3"/>
            <p:cNvCxnSpPr/>
            <p:nvPr/>
          </p:nvCxnSpPr>
          <p:spPr>
            <a:xfrm>
              <a:off x="8338351" y="-54436"/>
              <a:ext cx="872092" cy="872092"/>
            </a:xfrm>
            <a:prstGeom prst="straightConnector1">
              <a:avLst/>
            </a:prstGeom>
            <a:noFill/>
            <a:ln w="9525" cap="flat" cmpd="sng">
              <a:solidFill>
                <a:schemeClr val="accent1"/>
              </a:solidFill>
              <a:prstDash val="solid"/>
              <a:miter lim="800000"/>
              <a:headEnd type="none" w="sm" len="sm"/>
              <a:tailEnd type="none" w="sm" len="sm"/>
            </a:ln>
          </p:spPr>
        </p:cxnSp>
        <p:cxnSp>
          <p:nvCxnSpPr>
            <p:cNvPr id="69" name="Google Shape;69;p3"/>
            <p:cNvCxnSpPr/>
            <p:nvPr/>
          </p:nvCxnSpPr>
          <p:spPr>
            <a:xfrm>
              <a:off x="8598294" y="-42565"/>
              <a:ext cx="312366" cy="312366"/>
            </a:xfrm>
            <a:prstGeom prst="straightConnector1">
              <a:avLst/>
            </a:prstGeom>
            <a:noFill/>
            <a:ln w="9525" cap="flat" cmpd="sng">
              <a:solidFill>
                <a:schemeClr val="accent1"/>
              </a:solidFill>
              <a:prstDash val="solid"/>
              <a:miter lim="800000"/>
              <a:headEnd type="none" w="sm" len="sm"/>
              <a:tailEnd type="none" w="sm" len="sm"/>
            </a:ln>
          </p:spPr>
        </p:cxnSp>
        <p:cxnSp>
          <p:nvCxnSpPr>
            <p:cNvPr id="70" name="Google Shape;70;p3"/>
            <p:cNvCxnSpPr/>
            <p:nvPr/>
          </p:nvCxnSpPr>
          <p:spPr>
            <a:xfrm>
              <a:off x="8750694" y="109835"/>
              <a:ext cx="312366" cy="312366"/>
            </a:xfrm>
            <a:prstGeom prst="straightConnector1">
              <a:avLst/>
            </a:prstGeom>
            <a:noFill/>
            <a:ln w="9525" cap="flat" cmpd="sng">
              <a:solidFill>
                <a:schemeClr val="accent1"/>
              </a:solidFill>
              <a:prstDash val="solid"/>
              <a:miter lim="800000"/>
              <a:headEnd type="none" w="sm" len="sm"/>
              <a:tailEnd type="none" w="sm" len="sm"/>
            </a:ln>
          </p:spPr>
        </p:cxnSp>
        <p:cxnSp>
          <p:nvCxnSpPr>
            <p:cNvPr id="71" name="Google Shape;71;p3"/>
            <p:cNvCxnSpPr/>
            <p:nvPr/>
          </p:nvCxnSpPr>
          <p:spPr>
            <a:xfrm>
              <a:off x="8871734" y="190468"/>
              <a:ext cx="312366" cy="312366"/>
            </a:xfrm>
            <a:prstGeom prst="straightConnector1">
              <a:avLst/>
            </a:prstGeom>
            <a:noFill/>
            <a:ln w="9525" cap="flat" cmpd="sng">
              <a:solidFill>
                <a:schemeClr val="accent1"/>
              </a:solidFill>
              <a:prstDash val="solid"/>
              <a:miter lim="800000"/>
              <a:headEnd type="none" w="sm" len="sm"/>
              <a:tailEnd type="none" w="sm" len="sm"/>
            </a:ln>
          </p:spPr>
        </p:cxnSp>
        <p:cxnSp>
          <p:nvCxnSpPr>
            <p:cNvPr id="72" name="Google Shape;72;p3"/>
            <p:cNvCxnSpPr/>
            <p:nvPr/>
          </p:nvCxnSpPr>
          <p:spPr>
            <a:xfrm>
              <a:off x="8771239" y="39142"/>
              <a:ext cx="266872" cy="266872"/>
            </a:xfrm>
            <a:prstGeom prst="straightConnector1">
              <a:avLst/>
            </a:prstGeom>
            <a:noFill/>
            <a:ln w="9525" cap="flat" cmpd="sng">
              <a:solidFill>
                <a:schemeClr val="accent1"/>
              </a:solidFill>
              <a:prstDash val="solid"/>
              <a:miter lim="800000"/>
              <a:headEnd type="none" w="sm" len="sm"/>
              <a:tailEnd type="none" w="sm" len="sm"/>
            </a:ln>
          </p:spPr>
        </p:cxnSp>
        <p:cxnSp>
          <p:nvCxnSpPr>
            <p:cNvPr id="73" name="Google Shape;73;p3"/>
            <p:cNvCxnSpPr/>
            <p:nvPr/>
          </p:nvCxnSpPr>
          <p:spPr>
            <a:xfrm>
              <a:off x="8909905" y="-17414"/>
              <a:ext cx="312366" cy="312366"/>
            </a:xfrm>
            <a:prstGeom prst="straightConnector1">
              <a:avLst/>
            </a:prstGeom>
            <a:noFill/>
            <a:ln w="9525" cap="flat" cmpd="sng">
              <a:solidFill>
                <a:schemeClr val="accent1"/>
              </a:solidFill>
              <a:prstDash val="solid"/>
              <a:miter lim="800000"/>
              <a:headEnd type="none" w="sm" len="sm"/>
              <a:tailEnd type="none" w="sm" len="sm"/>
            </a:ln>
          </p:spPr>
        </p:cxnSp>
        <p:cxnSp>
          <p:nvCxnSpPr>
            <p:cNvPr id="74" name="Google Shape;74;p3"/>
            <p:cNvCxnSpPr/>
            <p:nvPr/>
          </p:nvCxnSpPr>
          <p:spPr>
            <a:xfrm>
              <a:off x="8962438" y="-12387"/>
              <a:ext cx="121167" cy="121167"/>
            </a:xfrm>
            <a:prstGeom prst="straightConnector1">
              <a:avLst/>
            </a:prstGeom>
            <a:noFill/>
            <a:ln w="9525" cap="flat" cmpd="sng">
              <a:solidFill>
                <a:schemeClr val="accent1"/>
              </a:solidFill>
              <a:prstDash val="solid"/>
              <a:miter lim="800000"/>
              <a:headEnd type="none" w="sm" len="sm"/>
              <a:tailEnd type="none" w="sm" len="sm"/>
            </a:ln>
          </p:spPr>
        </p:cxnSp>
        <p:cxnSp>
          <p:nvCxnSpPr>
            <p:cNvPr id="75" name="Google Shape;75;p3"/>
            <p:cNvCxnSpPr/>
            <p:nvPr/>
          </p:nvCxnSpPr>
          <p:spPr>
            <a:xfrm>
              <a:off x="8923639" y="191542"/>
              <a:ext cx="266872" cy="266872"/>
            </a:xfrm>
            <a:prstGeom prst="straightConnector1">
              <a:avLst/>
            </a:prstGeom>
            <a:noFill/>
            <a:ln w="9525" cap="flat" cmpd="sng">
              <a:solidFill>
                <a:schemeClr val="accent1"/>
              </a:solidFill>
              <a:prstDash val="solid"/>
              <a:miter lim="800000"/>
              <a:headEnd type="none" w="sm" len="sm"/>
              <a:tailEnd type="none" w="sm" len="sm"/>
            </a:ln>
          </p:spPr>
        </p:cxnSp>
      </p:grpSp>
      <p:pic>
        <p:nvPicPr>
          <p:cNvPr id="76" name="Google Shape;76;p3"/>
          <p:cNvPicPr preferRelativeResize="0"/>
          <p:nvPr/>
        </p:nvPicPr>
        <p:blipFill rotWithShape="1">
          <a:blip r:embed="rId4">
            <a:alphaModFix/>
          </a:blip>
          <a:srcRect/>
          <a:stretch/>
        </p:blipFill>
        <p:spPr>
          <a:xfrm rot="10800000" flipH="1">
            <a:off x="9102617" y="5121027"/>
            <a:ext cx="3087952" cy="1736973"/>
          </a:xfrm>
          <a:prstGeom prst="rect">
            <a:avLst/>
          </a:prstGeom>
          <a:noFill/>
          <a:ln>
            <a:noFill/>
          </a:ln>
        </p:spPr>
      </p:pic>
    </p:spTree>
    <p:extLst>
      <p:ext uri="{BB962C8B-B14F-4D97-AF65-F5344CB8AC3E}">
        <p14:creationId xmlns:p14="http://schemas.microsoft.com/office/powerpoint/2010/main" val="21265886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dk2"/>
        </a:solidFill>
        <a:effectLst/>
      </p:bgPr>
    </p:bg>
    <p:spTree>
      <p:nvGrpSpPr>
        <p:cNvPr id="1" name="Shape 77"/>
        <p:cNvGrpSpPr/>
        <p:nvPr/>
      </p:nvGrpSpPr>
      <p:grpSpPr>
        <a:xfrm>
          <a:off x="0" y="0"/>
          <a:ext cx="0" cy="0"/>
          <a:chOff x="0" y="0"/>
          <a:chExt cx="0" cy="0"/>
        </a:xfrm>
      </p:grpSpPr>
      <p:pic>
        <p:nvPicPr>
          <p:cNvPr id="78" name="Google Shape;78;p4"/>
          <p:cNvPicPr preferRelativeResize="0"/>
          <p:nvPr/>
        </p:nvPicPr>
        <p:blipFill rotWithShape="1">
          <a:blip r:embed="rId2">
            <a:alphaModFix/>
          </a:blip>
          <a:srcRect/>
          <a:stretch/>
        </p:blipFill>
        <p:spPr>
          <a:xfrm rot="10800000" flipH="1">
            <a:off x="5705584" y="3209392"/>
            <a:ext cx="6486416" cy="3648608"/>
          </a:xfrm>
          <a:prstGeom prst="rect">
            <a:avLst/>
          </a:prstGeom>
          <a:noFill/>
          <a:ln>
            <a:noFill/>
          </a:ln>
        </p:spPr>
      </p:pic>
      <p:sp>
        <p:nvSpPr>
          <p:cNvPr id="79" name="Google Shape;79;p4"/>
          <p:cNvSpPr txBox="1">
            <a:spLocks noGrp="1"/>
          </p:cNvSpPr>
          <p:nvPr>
            <p:ph type="ctrTitle"/>
          </p:nvPr>
        </p:nvSpPr>
        <p:spPr>
          <a:xfrm>
            <a:off x="415611" y="2060600"/>
            <a:ext cx="11360800" cy="27368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5200"/>
              <a:buFont typeface="Arial"/>
              <a:buNone/>
              <a:defRPr sz="5333" b="1" i="0" u="none" strike="noStrike" cap="none">
                <a:solidFill>
                  <a:schemeClr val="lt1"/>
                </a:solidFill>
                <a:latin typeface="Arial"/>
                <a:ea typeface="Arial"/>
                <a:cs typeface="Arial"/>
                <a:sym typeface="Arial"/>
              </a:defRPr>
            </a:lvl1pPr>
            <a:lvl2pPr lvl="1" algn="ctr">
              <a:spcBef>
                <a:spcPts val="0"/>
              </a:spcBef>
              <a:spcAft>
                <a:spcPts val="0"/>
              </a:spcAft>
              <a:buSzPts val="5200"/>
              <a:buFont typeface="Arial"/>
              <a:buNone/>
              <a:defRPr sz="6933"/>
            </a:lvl2pPr>
            <a:lvl3pPr lvl="2" algn="ctr">
              <a:spcBef>
                <a:spcPts val="0"/>
              </a:spcBef>
              <a:spcAft>
                <a:spcPts val="0"/>
              </a:spcAft>
              <a:buSzPts val="5200"/>
              <a:buFont typeface="Arial"/>
              <a:buNone/>
              <a:defRPr sz="6933"/>
            </a:lvl3pPr>
            <a:lvl4pPr lvl="3" algn="ctr">
              <a:spcBef>
                <a:spcPts val="0"/>
              </a:spcBef>
              <a:spcAft>
                <a:spcPts val="0"/>
              </a:spcAft>
              <a:buSzPts val="5200"/>
              <a:buFont typeface="Arial"/>
              <a:buNone/>
              <a:defRPr sz="6933"/>
            </a:lvl4pPr>
            <a:lvl5pPr lvl="4" algn="ctr">
              <a:spcBef>
                <a:spcPts val="0"/>
              </a:spcBef>
              <a:spcAft>
                <a:spcPts val="0"/>
              </a:spcAft>
              <a:buSzPts val="5200"/>
              <a:buFont typeface="Arial"/>
              <a:buNone/>
              <a:defRPr sz="6933"/>
            </a:lvl5pPr>
            <a:lvl6pPr lvl="5" algn="ctr">
              <a:spcBef>
                <a:spcPts val="0"/>
              </a:spcBef>
              <a:spcAft>
                <a:spcPts val="0"/>
              </a:spcAft>
              <a:buSzPts val="5200"/>
              <a:buFont typeface="Arial"/>
              <a:buNone/>
              <a:defRPr sz="6933"/>
            </a:lvl6pPr>
            <a:lvl7pPr lvl="6" algn="ctr">
              <a:spcBef>
                <a:spcPts val="0"/>
              </a:spcBef>
              <a:spcAft>
                <a:spcPts val="0"/>
              </a:spcAft>
              <a:buSzPts val="5200"/>
              <a:buFont typeface="Arial"/>
              <a:buNone/>
              <a:defRPr sz="6933"/>
            </a:lvl7pPr>
            <a:lvl8pPr lvl="7" algn="ctr">
              <a:spcBef>
                <a:spcPts val="0"/>
              </a:spcBef>
              <a:spcAft>
                <a:spcPts val="0"/>
              </a:spcAft>
              <a:buSzPts val="5200"/>
              <a:buFont typeface="Arial"/>
              <a:buNone/>
              <a:defRPr sz="6933"/>
            </a:lvl8pPr>
            <a:lvl9pPr lvl="8" algn="ctr">
              <a:spcBef>
                <a:spcPts val="0"/>
              </a:spcBef>
              <a:spcAft>
                <a:spcPts val="0"/>
              </a:spcAft>
              <a:buSzPts val="5200"/>
              <a:buFont typeface="Arial"/>
              <a:buNone/>
              <a:defRPr sz="6933"/>
            </a:lvl9pPr>
          </a:lstStyle>
          <a:p>
            <a:endParaRPr/>
          </a:p>
        </p:txBody>
      </p:sp>
      <p:pic>
        <p:nvPicPr>
          <p:cNvPr id="80" name="Google Shape;80;p4"/>
          <p:cNvPicPr preferRelativeResize="0"/>
          <p:nvPr/>
        </p:nvPicPr>
        <p:blipFill rotWithShape="1">
          <a:blip r:embed="rId2">
            <a:alphaModFix/>
          </a:blip>
          <a:srcRect/>
          <a:stretch/>
        </p:blipFill>
        <p:spPr>
          <a:xfrm flipH="1">
            <a:off x="1" y="0"/>
            <a:ext cx="6414529" cy="3608173"/>
          </a:xfrm>
          <a:prstGeom prst="rect">
            <a:avLst/>
          </a:prstGeom>
          <a:noFill/>
          <a:ln>
            <a:noFill/>
          </a:ln>
        </p:spPr>
      </p:pic>
      <p:grpSp>
        <p:nvGrpSpPr>
          <p:cNvPr id="81" name="Google Shape;81;p4"/>
          <p:cNvGrpSpPr/>
          <p:nvPr/>
        </p:nvGrpSpPr>
        <p:grpSpPr>
          <a:xfrm flipH="1">
            <a:off x="-960731" y="-79217"/>
            <a:ext cx="5388864" cy="4174381"/>
            <a:chOff x="5952086" y="-54436"/>
            <a:chExt cx="4042721" cy="3130786"/>
          </a:xfrm>
        </p:grpSpPr>
        <p:cxnSp>
          <p:nvCxnSpPr>
            <p:cNvPr id="82" name="Google Shape;82;p4"/>
            <p:cNvCxnSpPr/>
            <p:nvPr/>
          </p:nvCxnSpPr>
          <p:spPr>
            <a:xfrm>
              <a:off x="7580561" y="816077"/>
              <a:ext cx="980501" cy="980501"/>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83" name="Google Shape;83;p4"/>
            <p:cNvCxnSpPr/>
            <p:nvPr/>
          </p:nvCxnSpPr>
          <p:spPr>
            <a:xfrm>
              <a:off x="8195532" y="1881661"/>
              <a:ext cx="980501" cy="980501"/>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84" name="Google Shape;84;p4"/>
            <p:cNvCxnSpPr/>
            <p:nvPr/>
          </p:nvCxnSpPr>
          <p:spPr>
            <a:xfrm>
              <a:off x="5952086" y="-7771"/>
              <a:ext cx="1865852" cy="1839122"/>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85" name="Google Shape;85;p4"/>
            <p:cNvCxnSpPr/>
            <p:nvPr/>
          </p:nvCxnSpPr>
          <p:spPr>
            <a:xfrm>
              <a:off x="7245285" y="-15558"/>
              <a:ext cx="980501" cy="980501"/>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86" name="Google Shape;86;p4"/>
            <p:cNvCxnSpPr/>
            <p:nvPr/>
          </p:nvCxnSpPr>
          <p:spPr>
            <a:xfrm>
              <a:off x="7298168" y="-7771"/>
              <a:ext cx="482463" cy="482463"/>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87" name="Google Shape;87;p4"/>
            <p:cNvCxnSpPr/>
            <p:nvPr/>
          </p:nvCxnSpPr>
          <p:spPr>
            <a:xfrm>
              <a:off x="7870821" y="-4111"/>
              <a:ext cx="106035" cy="106035"/>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88" name="Google Shape;88;p4"/>
            <p:cNvCxnSpPr/>
            <p:nvPr/>
          </p:nvCxnSpPr>
          <p:spPr>
            <a:xfrm>
              <a:off x="8109020" y="-4111"/>
              <a:ext cx="482463" cy="482463"/>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89" name="Google Shape;89;p4"/>
            <p:cNvCxnSpPr/>
            <p:nvPr/>
          </p:nvCxnSpPr>
          <p:spPr>
            <a:xfrm>
              <a:off x="7910961" y="101924"/>
              <a:ext cx="388529" cy="388529"/>
            </a:xfrm>
            <a:prstGeom prst="straightConnector1">
              <a:avLst/>
            </a:prstGeom>
            <a:noFill/>
            <a:ln w="9525" cap="flat" cmpd="sng">
              <a:solidFill>
                <a:schemeClr val="accent1">
                  <a:alpha val="49803"/>
                </a:schemeClr>
              </a:solidFill>
              <a:prstDash val="solid"/>
              <a:miter lim="800000"/>
              <a:headEnd type="none" w="sm" len="sm"/>
              <a:tailEnd type="none" w="sm" len="sm"/>
            </a:ln>
          </p:spPr>
        </p:cxnSp>
        <p:grpSp>
          <p:nvGrpSpPr>
            <p:cNvPr id="90" name="Google Shape;90;p4"/>
            <p:cNvGrpSpPr/>
            <p:nvPr/>
          </p:nvGrpSpPr>
          <p:grpSpPr>
            <a:xfrm>
              <a:off x="7127317" y="417404"/>
              <a:ext cx="2867490" cy="2658946"/>
              <a:chOff x="6104486" y="25083"/>
              <a:chExt cx="3223947" cy="2989479"/>
            </a:xfrm>
          </p:grpSpPr>
          <p:cxnSp>
            <p:nvCxnSpPr>
              <p:cNvPr id="91" name="Google Shape;91;p4"/>
              <p:cNvCxnSpPr/>
              <p:nvPr/>
            </p:nvCxnSpPr>
            <p:spPr>
              <a:xfrm>
                <a:off x="7732961" y="968477"/>
                <a:ext cx="980501" cy="980501"/>
              </a:xfrm>
              <a:prstGeom prst="straightConnector1">
                <a:avLst/>
              </a:prstGeom>
              <a:noFill/>
              <a:ln w="9525" cap="flat" cmpd="sng">
                <a:solidFill>
                  <a:schemeClr val="accent1">
                    <a:alpha val="20000"/>
                  </a:schemeClr>
                </a:solidFill>
                <a:prstDash val="solid"/>
                <a:miter lim="800000"/>
                <a:headEnd type="none" w="sm" len="sm"/>
                <a:tailEnd type="none" w="sm" len="sm"/>
              </a:ln>
            </p:spPr>
          </p:cxnSp>
          <p:cxnSp>
            <p:nvCxnSpPr>
              <p:cNvPr id="92" name="Google Shape;92;p4"/>
              <p:cNvCxnSpPr/>
              <p:nvPr/>
            </p:nvCxnSpPr>
            <p:spPr>
              <a:xfrm>
                <a:off x="8347932" y="2034061"/>
                <a:ext cx="980501" cy="980501"/>
              </a:xfrm>
              <a:prstGeom prst="straightConnector1">
                <a:avLst/>
              </a:prstGeom>
              <a:noFill/>
              <a:ln w="9525" cap="flat" cmpd="sng">
                <a:solidFill>
                  <a:schemeClr val="accent1">
                    <a:alpha val="20000"/>
                  </a:schemeClr>
                </a:solidFill>
                <a:prstDash val="solid"/>
                <a:miter lim="800000"/>
                <a:headEnd type="none" w="sm" len="sm"/>
                <a:tailEnd type="none" w="sm" len="sm"/>
              </a:ln>
            </p:spPr>
          </p:cxnSp>
          <p:cxnSp>
            <p:nvCxnSpPr>
              <p:cNvPr id="93" name="Google Shape;93;p4"/>
              <p:cNvCxnSpPr/>
              <p:nvPr/>
            </p:nvCxnSpPr>
            <p:spPr>
              <a:xfrm>
                <a:off x="6104486" y="144629"/>
                <a:ext cx="1865852" cy="1839122"/>
              </a:xfrm>
              <a:prstGeom prst="straightConnector1">
                <a:avLst/>
              </a:prstGeom>
              <a:noFill/>
              <a:ln w="9525" cap="flat" cmpd="sng">
                <a:solidFill>
                  <a:schemeClr val="accent1">
                    <a:alpha val="20000"/>
                  </a:schemeClr>
                </a:solidFill>
                <a:prstDash val="solid"/>
                <a:miter lim="800000"/>
                <a:headEnd type="none" w="sm" len="sm"/>
                <a:tailEnd type="none" w="sm" len="sm"/>
              </a:ln>
            </p:spPr>
          </p:cxnSp>
          <p:cxnSp>
            <p:nvCxnSpPr>
              <p:cNvPr id="94" name="Google Shape;94;p4"/>
              <p:cNvCxnSpPr/>
              <p:nvPr/>
            </p:nvCxnSpPr>
            <p:spPr>
              <a:xfrm>
                <a:off x="7397685" y="136842"/>
                <a:ext cx="980501" cy="980501"/>
              </a:xfrm>
              <a:prstGeom prst="straightConnector1">
                <a:avLst/>
              </a:prstGeom>
              <a:noFill/>
              <a:ln w="9525" cap="flat" cmpd="sng">
                <a:solidFill>
                  <a:schemeClr val="accent1">
                    <a:alpha val="20000"/>
                  </a:schemeClr>
                </a:solidFill>
                <a:prstDash val="solid"/>
                <a:miter lim="800000"/>
                <a:headEnd type="none" w="sm" len="sm"/>
                <a:tailEnd type="none" w="sm" len="sm"/>
              </a:ln>
            </p:spPr>
          </p:cxnSp>
          <p:cxnSp>
            <p:nvCxnSpPr>
              <p:cNvPr id="95" name="Google Shape;95;p4"/>
              <p:cNvCxnSpPr/>
              <p:nvPr/>
            </p:nvCxnSpPr>
            <p:spPr>
              <a:xfrm>
                <a:off x="7450568" y="144629"/>
                <a:ext cx="482463" cy="482463"/>
              </a:xfrm>
              <a:prstGeom prst="straightConnector1">
                <a:avLst/>
              </a:prstGeom>
              <a:noFill/>
              <a:ln w="9525" cap="flat" cmpd="sng">
                <a:solidFill>
                  <a:schemeClr val="accent1">
                    <a:alpha val="20000"/>
                  </a:schemeClr>
                </a:solidFill>
                <a:prstDash val="solid"/>
                <a:miter lim="800000"/>
                <a:headEnd type="none" w="sm" len="sm"/>
                <a:tailEnd type="none" w="sm" len="sm"/>
              </a:ln>
            </p:spPr>
          </p:cxnSp>
          <p:cxnSp>
            <p:nvCxnSpPr>
              <p:cNvPr id="96" name="Google Shape;96;p4"/>
              <p:cNvCxnSpPr/>
              <p:nvPr/>
            </p:nvCxnSpPr>
            <p:spPr>
              <a:xfrm>
                <a:off x="7900015" y="25083"/>
                <a:ext cx="229240" cy="229240"/>
              </a:xfrm>
              <a:prstGeom prst="straightConnector1">
                <a:avLst/>
              </a:prstGeom>
              <a:noFill/>
              <a:ln w="9525" cap="flat" cmpd="sng">
                <a:solidFill>
                  <a:schemeClr val="accent1">
                    <a:alpha val="20000"/>
                  </a:schemeClr>
                </a:solidFill>
                <a:prstDash val="solid"/>
                <a:miter lim="800000"/>
                <a:headEnd type="none" w="sm" len="sm"/>
                <a:tailEnd type="none" w="sm" len="sm"/>
              </a:ln>
            </p:spPr>
          </p:cxnSp>
          <p:cxnSp>
            <p:nvCxnSpPr>
              <p:cNvPr id="97" name="Google Shape;97;p4"/>
              <p:cNvCxnSpPr/>
              <p:nvPr/>
            </p:nvCxnSpPr>
            <p:spPr>
              <a:xfrm>
                <a:off x="8261420" y="148289"/>
                <a:ext cx="482463" cy="482463"/>
              </a:xfrm>
              <a:prstGeom prst="straightConnector1">
                <a:avLst/>
              </a:prstGeom>
              <a:noFill/>
              <a:ln w="9525" cap="flat" cmpd="sng">
                <a:solidFill>
                  <a:schemeClr val="accent1">
                    <a:alpha val="20000"/>
                  </a:schemeClr>
                </a:solidFill>
                <a:prstDash val="solid"/>
                <a:miter lim="800000"/>
                <a:headEnd type="none" w="sm" len="sm"/>
                <a:tailEnd type="none" w="sm" len="sm"/>
              </a:ln>
            </p:spPr>
          </p:cxnSp>
          <p:cxnSp>
            <p:nvCxnSpPr>
              <p:cNvPr id="98" name="Google Shape;98;p4"/>
              <p:cNvCxnSpPr/>
              <p:nvPr/>
            </p:nvCxnSpPr>
            <p:spPr>
              <a:xfrm>
                <a:off x="8063361" y="254324"/>
                <a:ext cx="388529" cy="388529"/>
              </a:xfrm>
              <a:prstGeom prst="straightConnector1">
                <a:avLst/>
              </a:prstGeom>
              <a:noFill/>
              <a:ln w="9525" cap="flat" cmpd="sng">
                <a:solidFill>
                  <a:schemeClr val="accent1">
                    <a:alpha val="20000"/>
                  </a:schemeClr>
                </a:solidFill>
                <a:prstDash val="solid"/>
                <a:miter lim="800000"/>
                <a:headEnd type="none" w="sm" len="sm"/>
                <a:tailEnd type="none" w="sm" len="sm"/>
              </a:ln>
            </p:spPr>
          </p:cxnSp>
        </p:grpSp>
        <p:cxnSp>
          <p:nvCxnSpPr>
            <p:cNvPr id="99" name="Google Shape;99;p4"/>
            <p:cNvCxnSpPr/>
            <p:nvPr/>
          </p:nvCxnSpPr>
          <p:spPr>
            <a:xfrm>
              <a:off x="8279661" y="74302"/>
              <a:ext cx="872092" cy="872092"/>
            </a:xfrm>
            <a:prstGeom prst="straightConnector1">
              <a:avLst/>
            </a:prstGeom>
            <a:noFill/>
            <a:ln w="9525" cap="flat" cmpd="sng">
              <a:solidFill>
                <a:schemeClr val="lt1">
                  <a:alpha val="34901"/>
                </a:schemeClr>
              </a:solidFill>
              <a:prstDash val="solid"/>
              <a:miter lim="800000"/>
              <a:headEnd type="none" w="sm" len="sm"/>
              <a:tailEnd type="none" w="sm" len="sm"/>
            </a:ln>
          </p:spPr>
        </p:cxnSp>
        <p:cxnSp>
          <p:nvCxnSpPr>
            <p:cNvPr id="100" name="Google Shape;100;p4"/>
            <p:cNvCxnSpPr/>
            <p:nvPr/>
          </p:nvCxnSpPr>
          <p:spPr>
            <a:xfrm>
              <a:off x="8338351" y="-54436"/>
              <a:ext cx="872092" cy="872092"/>
            </a:xfrm>
            <a:prstGeom prst="straightConnector1">
              <a:avLst/>
            </a:prstGeom>
            <a:noFill/>
            <a:ln w="9525" cap="flat" cmpd="sng">
              <a:solidFill>
                <a:schemeClr val="lt1">
                  <a:alpha val="34901"/>
                </a:schemeClr>
              </a:solidFill>
              <a:prstDash val="solid"/>
              <a:miter lim="800000"/>
              <a:headEnd type="none" w="sm" len="sm"/>
              <a:tailEnd type="none" w="sm" len="sm"/>
            </a:ln>
          </p:spPr>
        </p:cxnSp>
        <p:cxnSp>
          <p:nvCxnSpPr>
            <p:cNvPr id="101" name="Google Shape;101;p4"/>
            <p:cNvCxnSpPr/>
            <p:nvPr/>
          </p:nvCxnSpPr>
          <p:spPr>
            <a:xfrm>
              <a:off x="8598294" y="-42565"/>
              <a:ext cx="312366" cy="312366"/>
            </a:xfrm>
            <a:prstGeom prst="straightConnector1">
              <a:avLst/>
            </a:prstGeom>
            <a:noFill/>
            <a:ln w="9525" cap="flat" cmpd="sng">
              <a:solidFill>
                <a:schemeClr val="lt1">
                  <a:alpha val="34901"/>
                </a:schemeClr>
              </a:solidFill>
              <a:prstDash val="solid"/>
              <a:miter lim="800000"/>
              <a:headEnd type="none" w="sm" len="sm"/>
              <a:tailEnd type="none" w="sm" len="sm"/>
            </a:ln>
          </p:spPr>
        </p:cxnSp>
        <p:cxnSp>
          <p:nvCxnSpPr>
            <p:cNvPr id="102" name="Google Shape;102;p4"/>
            <p:cNvCxnSpPr/>
            <p:nvPr/>
          </p:nvCxnSpPr>
          <p:spPr>
            <a:xfrm>
              <a:off x="8750694" y="109835"/>
              <a:ext cx="312366" cy="312366"/>
            </a:xfrm>
            <a:prstGeom prst="straightConnector1">
              <a:avLst/>
            </a:prstGeom>
            <a:noFill/>
            <a:ln w="9525" cap="flat" cmpd="sng">
              <a:solidFill>
                <a:schemeClr val="lt1">
                  <a:alpha val="34901"/>
                </a:schemeClr>
              </a:solidFill>
              <a:prstDash val="solid"/>
              <a:miter lim="800000"/>
              <a:headEnd type="none" w="sm" len="sm"/>
              <a:tailEnd type="none" w="sm" len="sm"/>
            </a:ln>
          </p:spPr>
        </p:cxnSp>
        <p:cxnSp>
          <p:nvCxnSpPr>
            <p:cNvPr id="103" name="Google Shape;103;p4"/>
            <p:cNvCxnSpPr/>
            <p:nvPr/>
          </p:nvCxnSpPr>
          <p:spPr>
            <a:xfrm>
              <a:off x="8871734" y="190468"/>
              <a:ext cx="312366" cy="312366"/>
            </a:xfrm>
            <a:prstGeom prst="straightConnector1">
              <a:avLst/>
            </a:prstGeom>
            <a:noFill/>
            <a:ln w="9525" cap="flat" cmpd="sng">
              <a:solidFill>
                <a:schemeClr val="lt1">
                  <a:alpha val="34901"/>
                </a:schemeClr>
              </a:solidFill>
              <a:prstDash val="solid"/>
              <a:miter lim="800000"/>
              <a:headEnd type="none" w="sm" len="sm"/>
              <a:tailEnd type="none" w="sm" len="sm"/>
            </a:ln>
          </p:spPr>
        </p:cxnSp>
        <p:cxnSp>
          <p:nvCxnSpPr>
            <p:cNvPr id="104" name="Google Shape;104;p4"/>
            <p:cNvCxnSpPr/>
            <p:nvPr/>
          </p:nvCxnSpPr>
          <p:spPr>
            <a:xfrm>
              <a:off x="8771239" y="39142"/>
              <a:ext cx="266872" cy="266872"/>
            </a:xfrm>
            <a:prstGeom prst="straightConnector1">
              <a:avLst/>
            </a:prstGeom>
            <a:noFill/>
            <a:ln w="9525" cap="flat" cmpd="sng">
              <a:solidFill>
                <a:schemeClr val="lt1">
                  <a:alpha val="34901"/>
                </a:schemeClr>
              </a:solidFill>
              <a:prstDash val="solid"/>
              <a:miter lim="800000"/>
              <a:headEnd type="none" w="sm" len="sm"/>
              <a:tailEnd type="none" w="sm" len="sm"/>
            </a:ln>
          </p:spPr>
        </p:cxnSp>
        <p:cxnSp>
          <p:nvCxnSpPr>
            <p:cNvPr id="105" name="Google Shape;105;p4"/>
            <p:cNvCxnSpPr/>
            <p:nvPr/>
          </p:nvCxnSpPr>
          <p:spPr>
            <a:xfrm>
              <a:off x="8909905" y="-17414"/>
              <a:ext cx="312366" cy="312366"/>
            </a:xfrm>
            <a:prstGeom prst="straightConnector1">
              <a:avLst/>
            </a:prstGeom>
            <a:noFill/>
            <a:ln w="9525" cap="flat" cmpd="sng">
              <a:solidFill>
                <a:schemeClr val="lt1">
                  <a:alpha val="34901"/>
                </a:schemeClr>
              </a:solidFill>
              <a:prstDash val="solid"/>
              <a:miter lim="800000"/>
              <a:headEnd type="none" w="sm" len="sm"/>
              <a:tailEnd type="none" w="sm" len="sm"/>
            </a:ln>
          </p:spPr>
        </p:cxnSp>
        <p:cxnSp>
          <p:nvCxnSpPr>
            <p:cNvPr id="106" name="Google Shape;106;p4"/>
            <p:cNvCxnSpPr/>
            <p:nvPr/>
          </p:nvCxnSpPr>
          <p:spPr>
            <a:xfrm>
              <a:off x="8962438" y="-12387"/>
              <a:ext cx="121167" cy="121167"/>
            </a:xfrm>
            <a:prstGeom prst="straightConnector1">
              <a:avLst/>
            </a:prstGeom>
            <a:noFill/>
            <a:ln w="9525" cap="flat" cmpd="sng">
              <a:solidFill>
                <a:schemeClr val="lt1">
                  <a:alpha val="34901"/>
                </a:schemeClr>
              </a:solidFill>
              <a:prstDash val="solid"/>
              <a:miter lim="800000"/>
              <a:headEnd type="none" w="sm" len="sm"/>
              <a:tailEnd type="none" w="sm" len="sm"/>
            </a:ln>
          </p:spPr>
        </p:cxnSp>
        <p:cxnSp>
          <p:nvCxnSpPr>
            <p:cNvPr id="107" name="Google Shape;107;p4"/>
            <p:cNvCxnSpPr/>
            <p:nvPr/>
          </p:nvCxnSpPr>
          <p:spPr>
            <a:xfrm>
              <a:off x="8923639" y="191542"/>
              <a:ext cx="266872" cy="266872"/>
            </a:xfrm>
            <a:prstGeom prst="straightConnector1">
              <a:avLst/>
            </a:prstGeom>
            <a:noFill/>
            <a:ln w="9525" cap="flat" cmpd="sng">
              <a:solidFill>
                <a:schemeClr val="lt1">
                  <a:alpha val="34901"/>
                </a:schemeClr>
              </a:solidFill>
              <a:prstDash val="solid"/>
              <a:miter lim="800000"/>
              <a:headEnd type="none" w="sm" len="sm"/>
              <a:tailEnd type="none" w="sm" len="sm"/>
            </a:ln>
          </p:spPr>
        </p:cxnSp>
      </p:grpSp>
      <p:grpSp>
        <p:nvGrpSpPr>
          <p:cNvPr id="108" name="Google Shape;108;p4"/>
          <p:cNvGrpSpPr/>
          <p:nvPr/>
        </p:nvGrpSpPr>
        <p:grpSpPr>
          <a:xfrm rot="10800000" flipH="1">
            <a:off x="8049483" y="2699135"/>
            <a:ext cx="5388864" cy="4174381"/>
            <a:chOff x="5952086" y="-54436"/>
            <a:chExt cx="4042721" cy="3130786"/>
          </a:xfrm>
        </p:grpSpPr>
        <p:cxnSp>
          <p:nvCxnSpPr>
            <p:cNvPr id="109" name="Google Shape;109;p4"/>
            <p:cNvCxnSpPr/>
            <p:nvPr/>
          </p:nvCxnSpPr>
          <p:spPr>
            <a:xfrm>
              <a:off x="7580561" y="816077"/>
              <a:ext cx="980501" cy="980501"/>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110" name="Google Shape;110;p4"/>
            <p:cNvCxnSpPr/>
            <p:nvPr/>
          </p:nvCxnSpPr>
          <p:spPr>
            <a:xfrm>
              <a:off x="8195532" y="1881661"/>
              <a:ext cx="980501" cy="980501"/>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111" name="Google Shape;111;p4"/>
            <p:cNvCxnSpPr/>
            <p:nvPr/>
          </p:nvCxnSpPr>
          <p:spPr>
            <a:xfrm>
              <a:off x="5952086" y="-7771"/>
              <a:ext cx="1865852" cy="1839122"/>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112" name="Google Shape;112;p4"/>
            <p:cNvCxnSpPr/>
            <p:nvPr/>
          </p:nvCxnSpPr>
          <p:spPr>
            <a:xfrm>
              <a:off x="7245285" y="-15558"/>
              <a:ext cx="980501" cy="980501"/>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113" name="Google Shape;113;p4"/>
            <p:cNvCxnSpPr/>
            <p:nvPr/>
          </p:nvCxnSpPr>
          <p:spPr>
            <a:xfrm>
              <a:off x="7298168" y="-7771"/>
              <a:ext cx="482463" cy="482463"/>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114" name="Google Shape;114;p4"/>
            <p:cNvCxnSpPr/>
            <p:nvPr/>
          </p:nvCxnSpPr>
          <p:spPr>
            <a:xfrm>
              <a:off x="7870821" y="-4111"/>
              <a:ext cx="106035" cy="106035"/>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115" name="Google Shape;115;p4"/>
            <p:cNvCxnSpPr/>
            <p:nvPr/>
          </p:nvCxnSpPr>
          <p:spPr>
            <a:xfrm>
              <a:off x="8109020" y="-4111"/>
              <a:ext cx="482463" cy="482463"/>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116" name="Google Shape;116;p4"/>
            <p:cNvCxnSpPr/>
            <p:nvPr/>
          </p:nvCxnSpPr>
          <p:spPr>
            <a:xfrm>
              <a:off x="7910961" y="101924"/>
              <a:ext cx="388529" cy="388529"/>
            </a:xfrm>
            <a:prstGeom prst="straightConnector1">
              <a:avLst/>
            </a:prstGeom>
            <a:noFill/>
            <a:ln w="9525" cap="flat" cmpd="sng">
              <a:solidFill>
                <a:schemeClr val="accent1">
                  <a:alpha val="49803"/>
                </a:schemeClr>
              </a:solidFill>
              <a:prstDash val="solid"/>
              <a:miter lim="800000"/>
              <a:headEnd type="none" w="sm" len="sm"/>
              <a:tailEnd type="none" w="sm" len="sm"/>
            </a:ln>
          </p:spPr>
        </p:cxnSp>
        <p:grpSp>
          <p:nvGrpSpPr>
            <p:cNvPr id="117" name="Google Shape;117;p4"/>
            <p:cNvGrpSpPr/>
            <p:nvPr/>
          </p:nvGrpSpPr>
          <p:grpSpPr>
            <a:xfrm>
              <a:off x="7127317" y="254641"/>
              <a:ext cx="2867490" cy="2821709"/>
              <a:chOff x="6104486" y="-157913"/>
              <a:chExt cx="3223947" cy="3172475"/>
            </a:xfrm>
          </p:grpSpPr>
          <p:cxnSp>
            <p:nvCxnSpPr>
              <p:cNvPr id="118" name="Google Shape;118;p4"/>
              <p:cNvCxnSpPr/>
              <p:nvPr/>
            </p:nvCxnSpPr>
            <p:spPr>
              <a:xfrm>
                <a:off x="7732961" y="968477"/>
                <a:ext cx="980501" cy="980501"/>
              </a:xfrm>
              <a:prstGeom prst="straightConnector1">
                <a:avLst/>
              </a:prstGeom>
              <a:noFill/>
              <a:ln w="9525" cap="flat" cmpd="sng">
                <a:solidFill>
                  <a:schemeClr val="accent1">
                    <a:alpha val="20000"/>
                  </a:schemeClr>
                </a:solidFill>
                <a:prstDash val="solid"/>
                <a:miter lim="800000"/>
                <a:headEnd type="none" w="sm" len="sm"/>
                <a:tailEnd type="none" w="sm" len="sm"/>
              </a:ln>
            </p:spPr>
          </p:cxnSp>
          <p:cxnSp>
            <p:nvCxnSpPr>
              <p:cNvPr id="119" name="Google Shape;119;p4"/>
              <p:cNvCxnSpPr/>
              <p:nvPr/>
            </p:nvCxnSpPr>
            <p:spPr>
              <a:xfrm>
                <a:off x="8347932" y="2034061"/>
                <a:ext cx="980501" cy="980501"/>
              </a:xfrm>
              <a:prstGeom prst="straightConnector1">
                <a:avLst/>
              </a:prstGeom>
              <a:noFill/>
              <a:ln w="9525" cap="flat" cmpd="sng">
                <a:solidFill>
                  <a:schemeClr val="accent1">
                    <a:alpha val="20000"/>
                  </a:schemeClr>
                </a:solidFill>
                <a:prstDash val="solid"/>
                <a:miter lim="800000"/>
                <a:headEnd type="none" w="sm" len="sm"/>
                <a:tailEnd type="none" w="sm" len="sm"/>
              </a:ln>
            </p:spPr>
          </p:cxnSp>
          <p:cxnSp>
            <p:nvCxnSpPr>
              <p:cNvPr id="120" name="Google Shape;120;p4"/>
              <p:cNvCxnSpPr/>
              <p:nvPr/>
            </p:nvCxnSpPr>
            <p:spPr>
              <a:xfrm>
                <a:off x="6104486" y="144629"/>
                <a:ext cx="1865852" cy="1839122"/>
              </a:xfrm>
              <a:prstGeom prst="straightConnector1">
                <a:avLst/>
              </a:prstGeom>
              <a:noFill/>
              <a:ln w="9525" cap="flat" cmpd="sng">
                <a:solidFill>
                  <a:schemeClr val="accent1">
                    <a:alpha val="20000"/>
                  </a:schemeClr>
                </a:solidFill>
                <a:prstDash val="solid"/>
                <a:miter lim="800000"/>
                <a:headEnd type="none" w="sm" len="sm"/>
                <a:tailEnd type="none" w="sm" len="sm"/>
              </a:ln>
            </p:spPr>
          </p:cxnSp>
          <p:cxnSp>
            <p:nvCxnSpPr>
              <p:cNvPr id="121" name="Google Shape;121;p4"/>
              <p:cNvCxnSpPr/>
              <p:nvPr/>
            </p:nvCxnSpPr>
            <p:spPr>
              <a:xfrm>
                <a:off x="7397685" y="136842"/>
                <a:ext cx="980501" cy="980501"/>
              </a:xfrm>
              <a:prstGeom prst="straightConnector1">
                <a:avLst/>
              </a:prstGeom>
              <a:noFill/>
              <a:ln w="9525" cap="flat" cmpd="sng">
                <a:solidFill>
                  <a:schemeClr val="accent1">
                    <a:alpha val="20000"/>
                  </a:schemeClr>
                </a:solidFill>
                <a:prstDash val="solid"/>
                <a:miter lim="800000"/>
                <a:headEnd type="none" w="sm" len="sm"/>
                <a:tailEnd type="none" w="sm" len="sm"/>
              </a:ln>
            </p:spPr>
          </p:cxnSp>
          <p:cxnSp>
            <p:nvCxnSpPr>
              <p:cNvPr id="122" name="Google Shape;122;p4"/>
              <p:cNvCxnSpPr/>
              <p:nvPr/>
            </p:nvCxnSpPr>
            <p:spPr>
              <a:xfrm>
                <a:off x="7450568" y="144629"/>
                <a:ext cx="482463" cy="482463"/>
              </a:xfrm>
              <a:prstGeom prst="straightConnector1">
                <a:avLst/>
              </a:prstGeom>
              <a:noFill/>
              <a:ln w="9525" cap="flat" cmpd="sng">
                <a:solidFill>
                  <a:schemeClr val="accent1">
                    <a:alpha val="20000"/>
                  </a:schemeClr>
                </a:solidFill>
                <a:prstDash val="solid"/>
                <a:miter lim="800000"/>
                <a:headEnd type="none" w="sm" len="sm"/>
                <a:tailEnd type="none" w="sm" len="sm"/>
              </a:ln>
            </p:spPr>
          </p:cxnSp>
          <p:cxnSp>
            <p:nvCxnSpPr>
              <p:cNvPr id="123" name="Google Shape;123;p4"/>
              <p:cNvCxnSpPr/>
              <p:nvPr/>
            </p:nvCxnSpPr>
            <p:spPr>
              <a:xfrm>
                <a:off x="7900015" y="25083"/>
                <a:ext cx="229240" cy="229240"/>
              </a:xfrm>
              <a:prstGeom prst="straightConnector1">
                <a:avLst/>
              </a:prstGeom>
              <a:noFill/>
              <a:ln w="9525" cap="flat" cmpd="sng">
                <a:solidFill>
                  <a:schemeClr val="lt1">
                    <a:alpha val="20000"/>
                  </a:schemeClr>
                </a:solidFill>
                <a:prstDash val="solid"/>
                <a:miter lim="800000"/>
                <a:headEnd type="none" w="sm" len="sm"/>
                <a:tailEnd type="none" w="sm" len="sm"/>
              </a:ln>
            </p:spPr>
          </p:cxnSp>
          <p:cxnSp>
            <p:nvCxnSpPr>
              <p:cNvPr id="124" name="Google Shape;124;p4"/>
              <p:cNvCxnSpPr/>
              <p:nvPr/>
            </p:nvCxnSpPr>
            <p:spPr>
              <a:xfrm>
                <a:off x="7855929" y="-157913"/>
                <a:ext cx="482463" cy="482463"/>
              </a:xfrm>
              <a:prstGeom prst="straightConnector1">
                <a:avLst/>
              </a:prstGeom>
              <a:noFill/>
              <a:ln w="9525" cap="flat" cmpd="sng">
                <a:solidFill>
                  <a:schemeClr val="accent1">
                    <a:alpha val="20000"/>
                  </a:schemeClr>
                </a:solidFill>
                <a:prstDash val="solid"/>
                <a:miter lim="800000"/>
                <a:headEnd type="none" w="sm" len="sm"/>
                <a:tailEnd type="none" w="sm" len="sm"/>
              </a:ln>
            </p:spPr>
          </p:cxnSp>
          <p:cxnSp>
            <p:nvCxnSpPr>
              <p:cNvPr id="125" name="Google Shape;125;p4"/>
              <p:cNvCxnSpPr/>
              <p:nvPr/>
            </p:nvCxnSpPr>
            <p:spPr>
              <a:xfrm>
                <a:off x="8063361" y="254324"/>
                <a:ext cx="388529" cy="388529"/>
              </a:xfrm>
              <a:prstGeom prst="straightConnector1">
                <a:avLst/>
              </a:prstGeom>
              <a:noFill/>
              <a:ln w="9525" cap="flat" cmpd="sng">
                <a:solidFill>
                  <a:schemeClr val="accent1">
                    <a:alpha val="20000"/>
                  </a:schemeClr>
                </a:solidFill>
                <a:prstDash val="solid"/>
                <a:miter lim="800000"/>
                <a:headEnd type="none" w="sm" len="sm"/>
                <a:tailEnd type="none" w="sm" len="sm"/>
              </a:ln>
            </p:spPr>
          </p:cxnSp>
        </p:grpSp>
        <p:cxnSp>
          <p:nvCxnSpPr>
            <p:cNvPr id="126" name="Google Shape;126;p4"/>
            <p:cNvCxnSpPr/>
            <p:nvPr/>
          </p:nvCxnSpPr>
          <p:spPr>
            <a:xfrm>
              <a:off x="8279661" y="74302"/>
              <a:ext cx="872092" cy="872092"/>
            </a:xfrm>
            <a:prstGeom prst="straightConnector1">
              <a:avLst/>
            </a:prstGeom>
            <a:noFill/>
            <a:ln w="9525" cap="flat" cmpd="sng">
              <a:solidFill>
                <a:schemeClr val="lt1">
                  <a:alpha val="34901"/>
                </a:schemeClr>
              </a:solidFill>
              <a:prstDash val="solid"/>
              <a:miter lim="800000"/>
              <a:headEnd type="none" w="sm" len="sm"/>
              <a:tailEnd type="none" w="sm" len="sm"/>
            </a:ln>
          </p:spPr>
        </p:cxnSp>
        <p:cxnSp>
          <p:nvCxnSpPr>
            <p:cNvPr id="127" name="Google Shape;127;p4"/>
            <p:cNvCxnSpPr/>
            <p:nvPr/>
          </p:nvCxnSpPr>
          <p:spPr>
            <a:xfrm>
              <a:off x="8338351" y="-54436"/>
              <a:ext cx="872092" cy="872092"/>
            </a:xfrm>
            <a:prstGeom prst="straightConnector1">
              <a:avLst/>
            </a:prstGeom>
            <a:noFill/>
            <a:ln w="9525" cap="flat" cmpd="sng">
              <a:solidFill>
                <a:schemeClr val="lt1">
                  <a:alpha val="34901"/>
                </a:schemeClr>
              </a:solidFill>
              <a:prstDash val="solid"/>
              <a:miter lim="800000"/>
              <a:headEnd type="none" w="sm" len="sm"/>
              <a:tailEnd type="none" w="sm" len="sm"/>
            </a:ln>
          </p:spPr>
        </p:cxnSp>
        <p:cxnSp>
          <p:nvCxnSpPr>
            <p:cNvPr id="128" name="Google Shape;128;p4"/>
            <p:cNvCxnSpPr/>
            <p:nvPr/>
          </p:nvCxnSpPr>
          <p:spPr>
            <a:xfrm>
              <a:off x="8598294" y="-42565"/>
              <a:ext cx="312366" cy="312366"/>
            </a:xfrm>
            <a:prstGeom prst="straightConnector1">
              <a:avLst/>
            </a:prstGeom>
            <a:noFill/>
            <a:ln w="9525" cap="flat" cmpd="sng">
              <a:solidFill>
                <a:schemeClr val="lt1">
                  <a:alpha val="34901"/>
                </a:schemeClr>
              </a:solidFill>
              <a:prstDash val="solid"/>
              <a:miter lim="800000"/>
              <a:headEnd type="none" w="sm" len="sm"/>
              <a:tailEnd type="none" w="sm" len="sm"/>
            </a:ln>
          </p:spPr>
        </p:cxnSp>
        <p:cxnSp>
          <p:nvCxnSpPr>
            <p:cNvPr id="129" name="Google Shape;129;p4"/>
            <p:cNvCxnSpPr/>
            <p:nvPr/>
          </p:nvCxnSpPr>
          <p:spPr>
            <a:xfrm>
              <a:off x="8750694" y="109835"/>
              <a:ext cx="312366" cy="312366"/>
            </a:xfrm>
            <a:prstGeom prst="straightConnector1">
              <a:avLst/>
            </a:prstGeom>
            <a:noFill/>
            <a:ln w="9525" cap="flat" cmpd="sng">
              <a:solidFill>
                <a:schemeClr val="lt1">
                  <a:alpha val="34901"/>
                </a:schemeClr>
              </a:solidFill>
              <a:prstDash val="solid"/>
              <a:miter lim="800000"/>
              <a:headEnd type="none" w="sm" len="sm"/>
              <a:tailEnd type="none" w="sm" len="sm"/>
            </a:ln>
          </p:spPr>
        </p:cxnSp>
        <p:cxnSp>
          <p:nvCxnSpPr>
            <p:cNvPr id="130" name="Google Shape;130;p4"/>
            <p:cNvCxnSpPr/>
            <p:nvPr/>
          </p:nvCxnSpPr>
          <p:spPr>
            <a:xfrm>
              <a:off x="8871734" y="190468"/>
              <a:ext cx="312366" cy="312366"/>
            </a:xfrm>
            <a:prstGeom prst="straightConnector1">
              <a:avLst/>
            </a:prstGeom>
            <a:noFill/>
            <a:ln w="9525" cap="flat" cmpd="sng">
              <a:solidFill>
                <a:schemeClr val="lt1">
                  <a:alpha val="34901"/>
                </a:schemeClr>
              </a:solidFill>
              <a:prstDash val="solid"/>
              <a:miter lim="800000"/>
              <a:headEnd type="none" w="sm" len="sm"/>
              <a:tailEnd type="none" w="sm" len="sm"/>
            </a:ln>
          </p:spPr>
        </p:cxnSp>
        <p:cxnSp>
          <p:nvCxnSpPr>
            <p:cNvPr id="131" name="Google Shape;131;p4"/>
            <p:cNvCxnSpPr/>
            <p:nvPr/>
          </p:nvCxnSpPr>
          <p:spPr>
            <a:xfrm>
              <a:off x="8771239" y="39142"/>
              <a:ext cx="266872" cy="266872"/>
            </a:xfrm>
            <a:prstGeom prst="straightConnector1">
              <a:avLst/>
            </a:prstGeom>
            <a:noFill/>
            <a:ln w="9525" cap="flat" cmpd="sng">
              <a:solidFill>
                <a:schemeClr val="lt1">
                  <a:alpha val="34901"/>
                </a:schemeClr>
              </a:solidFill>
              <a:prstDash val="solid"/>
              <a:miter lim="800000"/>
              <a:headEnd type="none" w="sm" len="sm"/>
              <a:tailEnd type="none" w="sm" len="sm"/>
            </a:ln>
          </p:spPr>
        </p:cxnSp>
        <p:cxnSp>
          <p:nvCxnSpPr>
            <p:cNvPr id="132" name="Google Shape;132;p4"/>
            <p:cNvCxnSpPr/>
            <p:nvPr/>
          </p:nvCxnSpPr>
          <p:spPr>
            <a:xfrm>
              <a:off x="8909905" y="-17414"/>
              <a:ext cx="312366" cy="312366"/>
            </a:xfrm>
            <a:prstGeom prst="straightConnector1">
              <a:avLst/>
            </a:prstGeom>
            <a:noFill/>
            <a:ln w="9525" cap="flat" cmpd="sng">
              <a:solidFill>
                <a:schemeClr val="lt1">
                  <a:alpha val="34901"/>
                </a:schemeClr>
              </a:solidFill>
              <a:prstDash val="solid"/>
              <a:miter lim="800000"/>
              <a:headEnd type="none" w="sm" len="sm"/>
              <a:tailEnd type="none" w="sm" len="sm"/>
            </a:ln>
          </p:spPr>
        </p:cxnSp>
        <p:cxnSp>
          <p:nvCxnSpPr>
            <p:cNvPr id="133" name="Google Shape;133;p4"/>
            <p:cNvCxnSpPr/>
            <p:nvPr/>
          </p:nvCxnSpPr>
          <p:spPr>
            <a:xfrm>
              <a:off x="8952568" y="-41988"/>
              <a:ext cx="121167" cy="121167"/>
            </a:xfrm>
            <a:prstGeom prst="straightConnector1">
              <a:avLst/>
            </a:prstGeom>
            <a:noFill/>
            <a:ln w="9525" cap="flat" cmpd="sng">
              <a:solidFill>
                <a:schemeClr val="lt1">
                  <a:alpha val="34901"/>
                </a:schemeClr>
              </a:solidFill>
              <a:prstDash val="solid"/>
              <a:miter lim="800000"/>
              <a:headEnd type="none" w="sm" len="sm"/>
              <a:tailEnd type="none" w="sm" len="sm"/>
            </a:ln>
          </p:spPr>
        </p:cxnSp>
        <p:cxnSp>
          <p:nvCxnSpPr>
            <p:cNvPr id="134" name="Google Shape;134;p4"/>
            <p:cNvCxnSpPr/>
            <p:nvPr/>
          </p:nvCxnSpPr>
          <p:spPr>
            <a:xfrm>
              <a:off x="8923639" y="191542"/>
              <a:ext cx="266872" cy="266872"/>
            </a:xfrm>
            <a:prstGeom prst="straightConnector1">
              <a:avLst/>
            </a:prstGeom>
            <a:noFill/>
            <a:ln w="9525" cap="flat" cmpd="sng">
              <a:solidFill>
                <a:schemeClr val="lt1">
                  <a:alpha val="34901"/>
                </a:schemeClr>
              </a:solidFill>
              <a:prstDash val="solid"/>
              <a:miter lim="800000"/>
              <a:headEnd type="none" w="sm" len="sm"/>
              <a:tailEnd type="none" w="sm" len="sm"/>
            </a:ln>
          </p:spPr>
        </p:cxnSp>
      </p:grpSp>
    </p:spTree>
    <p:extLst>
      <p:ext uri="{BB962C8B-B14F-4D97-AF65-F5344CB8AC3E}">
        <p14:creationId xmlns:p14="http://schemas.microsoft.com/office/powerpoint/2010/main" val="16745867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with branding" type="blank">
  <p:cSld name="Blank with branding">
    <p:spTree>
      <p:nvGrpSpPr>
        <p:cNvPr id="1" name="Shape 135"/>
        <p:cNvGrpSpPr/>
        <p:nvPr/>
      </p:nvGrpSpPr>
      <p:grpSpPr>
        <a:xfrm>
          <a:off x="0" y="0"/>
          <a:ext cx="0" cy="0"/>
          <a:chOff x="0" y="0"/>
          <a:chExt cx="0" cy="0"/>
        </a:xfrm>
      </p:grpSpPr>
      <p:pic>
        <p:nvPicPr>
          <p:cNvPr id="136" name="Google Shape;136;p5"/>
          <p:cNvPicPr preferRelativeResize="0"/>
          <p:nvPr/>
        </p:nvPicPr>
        <p:blipFill rotWithShape="1">
          <a:blip r:embed="rId2">
            <a:alphaModFix/>
          </a:blip>
          <a:srcRect/>
          <a:stretch/>
        </p:blipFill>
        <p:spPr>
          <a:xfrm rot="10800000" flipH="1">
            <a:off x="8505200" y="4786093"/>
            <a:ext cx="3686801" cy="2071907"/>
          </a:xfrm>
          <a:prstGeom prst="rect">
            <a:avLst/>
          </a:prstGeom>
          <a:noFill/>
          <a:ln>
            <a:noFill/>
          </a:ln>
        </p:spPr>
      </p:pic>
      <p:grpSp>
        <p:nvGrpSpPr>
          <p:cNvPr id="137" name="Google Shape;137;p5"/>
          <p:cNvGrpSpPr/>
          <p:nvPr/>
        </p:nvGrpSpPr>
        <p:grpSpPr>
          <a:xfrm>
            <a:off x="9102618" y="5121028"/>
            <a:ext cx="3230404" cy="1844385"/>
            <a:chOff x="6826963" y="3840770"/>
            <a:chExt cx="2422803" cy="1383289"/>
          </a:xfrm>
        </p:grpSpPr>
        <p:grpSp>
          <p:nvGrpSpPr>
            <p:cNvPr id="138" name="Google Shape;138;p5"/>
            <p:cNvGrpSpPr/>
            <p:nvPr/>
          </p:nvGrpSpPr>
          <p:grpSpPr>
            <a:xfrm rot="10800000" flipH="1">
              <a:off x="7753814" y="3998864"/>
              <a:ext cx="1495953" cy="1225195"/>
              <a:chOff x="6045108" y="-178919"/>
              <a:chExt cx="3713135" cy="3041081"/>
            </a:xfrm>
          </p:grpSpPr>
          <p:cxnSp>
            <p:nvCxnSpPr>
              <p:cNvPr id="139" name="Google Shape;139;p5"/>
              <p:cNvCxnSpPr/>
              <p:nvPr/>
            </p:nvCxnSpPr>
            <p:spPr>
              <a:xfrm>
                <a:off x="7580561" y="816077"/>
                <a:ext cx="980501" cy="980501"/>
              </a:xfrm>
              <a:prstGeom prst="straightConnector1">
                <a:avLst/>
              </a:prstGeom>
              <a:noFill/>
              <a:ln w="9525" cap="flat" cmpd="sng">
                <a:solidFill>
                  <a:schemeClr val="accent1"/>
                </a:solidFill>
                <a:prstDash val="solid"/>
                <a:miter lim="800000"/>
                <a:headEnd type="none" w="sm" len="sm"/>
                <a:tailEnd type="none" w="sm" len="sm"/>
              </a:ln>
            </p:spPr>
          </p:cxnSp>
          <p:cxnSp>
            <p:nvCxnSpPr>
              <p:cNvPr id="140" name="Google Shape;140;p5"/>
              <p:cNvCxnSpPr/>
              <p:nvPr/>
            </p:nvCxnSpPr>
            <p:spPr>
              <a:xfrm>
                <a:off x="8195532" y="1881661"/>
                <a:ext cx="980501" cy="980501"/>
              </a:xfrm>
              <a:prstGeom prst="straightConnector1">
                <a:avLst/>
              </a:prstGeom>
              <a:noFill/>
              <a:ln w="9525" cap="flat" cmpd="sng">
                <a:solidFill>
                  <a:schemeClr val="accent1"/>
                </a:solidFill>
                <a:prstDash val="solid"/>
                <a:miter lim="800000"/>
                <a:headEnd type="none" w="sm" len="sm"/>
                <a:tailEnd type="none" w="sm" len="sm"/>
              </a:ln>
            </p:spPr>
          </p:cxnSp>
          <p:cxnSp>
            <p:nvCxnSpPr>
              <p:cNvPr id="141" name="Google Shape;141;p5"/>
              <p:cNvCxnSpPr/>
              <p:nvPr/>
            </p:nvCxnSpPr>
            <p:spPr>
              <a:xfrm>
                <a:off x="6045108" y="-178919"/>
                <a:ext cx="1865852" cy="1839122"/>
              </a:xfrm>
              <a:prstGeom prst="straightConnector1">
                <a:avLst/>
              </a:prstGeom>
              <a:noFill/>
              <a:ln w="9525" cap="flat" cmpd="sng">
                <a:solidFill>
                  <a:schemeClr val="accent1"/>
                </a:solidFill>
                <a:prstDash val="solid"/>
                <a:miter lim="800000"/>
                <a:headEnd type="none" w="sm" len="sm"/>
                <a:tailEnd type="none" w="sm" len="sm"/>
              </a:ln>
            </p:spPr>
          </p:cxnSp>
          <p:cxnSp>
            <p:nvCxnSpPr>
              <p:cNvPr id="142" name="Google Shape;142;p5"/>
              <p:cNvCxnSpPr/>
              <p:nvPr/>
            </p:nvCxnSpPr>
            <p:spPr>
              <a:xfrm>
                <a:off x="7211079" y="-4111"/>
                <a:ext cx="980502" cy="980500"/>
              </a:xfrm>
              <a:prstGeom prst="straightConnector1">
                <a:avLst/>
              </a:prstGeom>
              <a:noFill/>
              <a:ln w="9525" cap="flat" cmpd="sng">
                <a:solidFill>
                  <a:schemeClr val="accent1"/>
                </a:solidFill>
                <a:prstDash val="solid"/>
                <a:miter lim="800000"/>
                <a:headEnd type="none" w="sm" len="sm"/>
                <a:tailEnd type="none" w="sm" len="sm"/>
              </a:ln>
            </p:spPr>
          </p:cxnSp>
          <p:cxnSp>
            <p:nvCxnSpPr>
              <p:cNvPr id="143" name="Google Shape;143;p5"/>
              <p:cNvCxnSpPr/>
              <p:nvPr/>
            </p:nvCxnSpPr>
            <p:spPr>
              <a:xfrm>
                <a:off x="7298168" y="-7771"/>
                <a:ext cx="482463" cy="482463"/>
              </a:xfrm>
              <a:prstGeom prst="straightConnector1">
                <a:avLst/>
              </a:prstGeom>
              <a:noFill/>
              <a:ln w="9525" cap="flat" cmpd="sng">
                <a:solidFill>
                  <a:schemeClr val="accent1"/>
                </a:solidFill>
                <a:prstDash val="solid"/>
                <a:miter lim="800000"/>
                <a:headEnd type="none" w="sm" len="sm"/>
                <a:tailEnd type="none" w="sm" len="sm"/>
              </a:ln>
            </p:spPr>
          </p:cxnSp>
          <p:cxnSp>
            <p:nvCxnSpPr>
              <p:cNvPr id="144" name="Google Shape;144;p5"/>
              <p:cNvCxnSpPr/>
              <p:nvPr/>
            </p:nvCxnSpPr>
            <p:spPr>
              <a:xfrm>
                <a:off x="7870821" y="-4111"/>
                <a:ext cx="106035" cy="106035"/>
              </a:xfrm>
              <a:prstGeom prst="straightConnector1">
                <a:avLst/>
              </a:prstGeom>
              <a:noFill/>
              <a:ln w="9525" cap="flat" cmpd="sng">
                <a:solidFill>
                  <a:schemeClr val="accent1"/>
                </a:solidFill>
                <a:prstDash val="solid"/>
                <a:miter lim="800000"/>
                <a:headEnd type="none" w="sm" len="sm"/>
                <a:tailEnd type="none" w="sm" len="sm"/>
              </a:ln>
            </p:spPr>
          </p:cxnSp>
          <p:cxnSp>
            <p:nvCxnSpPr>
              <p:cNvPr id="145" name="Google Shape;145;p5"/>
              <p:cNvCxnSpPr/>
              <p:nvPr/>
            </p:nvCxnSpPr>
            <p:spPr>
              <a:xfrm>
                <a:off x="8109020" y="-4111"/>
                <a:ext cx="482463" cy="482463"/>
              </a:xfrm>
              <a:prstGeom prst="straightConnector1">
                <a:avLst/>
              </a:prstGeom>
              <a:noFill/>
              <a:ln w="9525" cap="flat" cmpd="sng">
                <a:solidFill>
                  <a:schemeClr val="accent1"/>
                </a:solidFill>
                <a:prstDash val="solid"/>
                <a:miter lim="800000"/>
                <a:headEnd type="none" w="sm" len="sm"/>
                <a:tailEnd type="none" w="sm" len="sm"/>
              </a:ln>
            </p:spPr>
          </p:cxnSp>
          <p:cxnSp>
            <p:nvCxnSpPr>
              <p:cNvPr id="146" name="Google Shape;146;p5"/>
              <p:cNvCxnSpPr/>
              <p:nvPr/>
            </p:nvCxnSpPr>
            <p:spPr>
              <a:xfrm>
                <a:off x="7910961" y="101924"/>
                <a:ext cx="388529" cy="388529"/>
              </a:xfrm>
              <a:prstGeom prst="straightConnector1">
                <a:avLst/>
              </a:prstGeom>
              <a:noFill/>
              <a:ln w="9525" cap="flat" cmpd="sng">
                <a:solidFill>
                  <a:schemeClr val="accent1"/>
                </a:solidFill>
                <a:prstDash val="solid"/>
                <a:miter lim="800000"/>
                <a:headEnd type="none" w="sm" len="sm"/>
                <a:tailEnd type="none" w="sm" len="sm"/>
              </a:ln>
            </p:spPr>
          </p:cxnSp>
          <p:grpSp>
            <p:nvGrpSpPr>
              <p:cNvPr id="147" name="Google Shape;147;p5"/>
              <p:cNvGrpSpPr/>
              <p:nvPr/>
            </p:nvGrpSpPr>
            <p:grpSpPr>
              <a:xfrm>
                <a:off x="7127317" y="417404"/>
                <a:ext cx="2630926" cy="2263393"/>
                <a:chOff x="6104486" y="25083"/>
                <a:chExt cx="2957976" cy="2544755"/>
              </a:xfrm>
            </p:grpSpPr>
            <p:cxnSp>
              <p:nvCxnSpPr>
                <p:cNvPr id="148" name="Google Shape;148;p5"/>
                <p:cNvCxnSpPr/>
                <p:nvPr/>
              </p:nvCxnSpPr>
              <p:spPr>
                <a:xfrm>
                  <a:off x="7732961" y="968477"/>
                  <a:ext cx="980501" cy="980501"/>
                </a:xfrm>
                <a:prstGeom prst="straightConnector1">
                  <a:avLst/>
                </a:prstGeom>
                <a:noFill/>
                <a:ln w="9525" cap="flat" cmpd="sng">
                  <a:solidFill>
                    <a:schemeClr val="accent1"/>
                  </a:solidFill>
                  <a:prstDash val="solid"/>
                  <a:miter lim="800000"/>
                  <a:headEnd type="none" w="sm" len="sm"/>
                  <a:tailEnd type="none" w="sm" len="sm"/>
                </a:ln>
              </p:spPr>
            </p:cxnSp>
            <p:cxnSp>
              <p:nvCxnSpPr>
                <p:cNvPr id="149" name="Google Shape;149;p5"/>
                <p:cNvCxnSpPr/>
                <p:nvPr/>
              </p:nvCxnSpPr>
              <p:spPr>
                <a:xfrm>
                  <a:off x="8081962" y="1589338"/>
                  <a:ext cx="980500" cy="980500"/>
                </a:xfrm>
                <a:prstGeom prst="straightConnector1">
                  <a:avLst/>
                </a:prstGeom>
                <a:noFill/>
                <a:ln w="9525" cap="flat" cmpd="sng">
                  <a:solidFill>
                    <a:schemeClr val="accent1"/>
                  </a:solidFill>
                  <a:prstDash val="solid"/>
                  <a:miter lim="800000"/>
                  <a:headEnd type="none" w="sm" len="sm"/>
                  <a:tailEnd type="none" w="sm" len="sm"/>
                </a:ln>
              </p:spPr>
            </p:cxnSp>
            <p:cxnSp>
              <p:nvCxnSpPr>
                <p:cNvPr id="150" name="Google Shape;150;p5"/>
                <p:cNvCxnSpPr/>
                <p:nvPr/>
              </p:nvCxnSpPr>
              <p:spPr>
                <a:xfrm>
                  <a:off x="6104486" y="144629"/>
                  <a:ext cx="1865852" cy="1839122"/>
                </a:xfrm>
                <a:prstGeom prst="straightConnector1">
                  <a:avLst/>
                </a:prstGeom>
                <a:noFill/>
                <a:ln w="9525" cap="flat" cmpd="sng">
                  <a:solidFill>
                    <a:schemeClr val="accent1"/>
                  </a:solidFill>
                  <a:prstDash val="solid"/>
                  <a:miter lim="800000"/>
                  <a:headEnd type="none" w="sm" len="sm"/>
                  <a:tailEnd type="none" w="sm" len="sm"/>
                </a:ln>
              </p:spPr>
            </p:cxnSp>
            <p:cxnSp>
              <p:nvCxnSpPr>
                <p:cNvPr id="151" name="Google Shape;151;p5"/>
                <p:cNvCxnSpPr/>
                <p:nvPr/>
              </p:nvCxnSpPr>
              <p:spPr>
                <a:xfrm>
                  <a:off x="7397685" y="136842"/>
                  <a:ext cx="980501" cy="980501"/>
                </a:xfrm>
                <a:prstGeom prst="straightConnector1">
                  <a:avLst/>
                </a:prstGeom>
                <a:noFill/>
                <a:ln w="9525" cap="flat" cmpd="sng">
                  <a:solidFill>
                    <a:schemeClr val="accent1"/>
                  </a:solidFill>
                  <a:prstDash val="solid"/>
                  <a:miter lim="800000"/>
                  <a:headEnd type="none" w="sm" len="sm"/>
                  <a:tailEnd type="none" w="sm" len="sm"/>
                </a:ln>
              </p:spPr>
            </p:cxnSp>
            <p:cxnSp>
              <p:nvCxnSpPr>
                <p:cNvPr id="152" name="Google Shape;152;p5"/>
                <p:cNvCxnSpPr/>
                <p:nvPr/>
              </p:nvCxnSpPr>
              <p:spPr>
                <a:xfrm>
                  <a:off x="7450568" y="144629"/>
                  <a:ext cx="482463" cy="482463"/>
                </a:xfrm>
                <a:prstGeom prst="straightConnector1">
                  <a:avLst/>
                </a:prstGeom>
                <a:noFill/>
                <a:ln w="9525" cap="flat" cmpd="sng">
                  <a:solidFill>
                    <a:schemeClr val="accent1"/>
                  </a:solidFill>
                  <a:prstDash val="solid"/>
                  <a:miter lim="800000"/>
                  <a:headEnd type="none" w="sm" len="sm"/>
                  <a:tailEnd type="none" w="sm" len="sm"/>
                </a:ln>
              </p:spPr>
            </p:cxnSp>
            <p:cxnSp>
              <p:nvCxnSpPr>
                <p:cNvPr id="153" name="Google Shape;153;p5"/>
                <p:cNvCxnSpPr/>
                <p:nvPr/>
              </p:nvCxnSpPr>
              <p:spPr>
                <a:xfrm>
                  <a:off x="7900015" y="25083"/>
                  <a:ext cx="229240" cy="229240"/>
                </a:xfrm>
                <a:prstGeom prst="straightConnector1">
                  <a:avLst/>
                </a:prstGeom>
                <a:noFill/>
                <a:ln w="9525" cap="flat" cmpd="sng">
                  <a:solidFill>
                    <a:schemeClr val="accent1"/>
                  </a:solidFill>
                  <a:prstDash val="solid"/>
                  <a:miter lim="800000"/>
                  <a:headEnd type="none" w="sm" len="sm"/>
                  <a:tailEnd type="none" w="sm" len="sm"/>
                </a:ln>
              </p:spPr>
            </p:cxnSp>
            <p:cxnSp>
              <p:nvCxnSpPr>
                <p:cNvPr id="154" name="Google Shape;154;p5"/>
                <p:cNvCxnSpPr/>
                <p:nvPr/>
              </p:nvCxnSpPr>
              <p:spPr>
                <a:xfrm>
                  <a:off x="8261420" y="148289"/>
                  <a:ext cx="482463" cy="482463"/>
                </a:xfrm>
                <a:prstGeom prst="straightConnector1">
                  <a:avLst/>
                </a:prstGeom>
                <a:noFill/>
                <a:ln w="9525" cap="flat" cmpd="sng">
                  <a:solidFill>
                    <a:schemeClr val="accent1"/>
                  </a:solidFill>
                  <a:prstDash val="solid"/>
                  <a:miter lim="800000"/>
                  <a:headEnd type="none" w="sm" len="sm"/>
                  <a:tailEnd type="none" w="sm" len="sm"/>
                </a:ln>
              </p:spPr>
            </p:cxnSp>
            <p:cxnSp>
              <p:nvCxnSpPr>
                <p:cNvPr id="155" name="Google Shape;155;p5"/>
                <p:cNvCxnSpPr/>
                <p:nvPr/>
              </p:nvCxnSpPr>
              <p:spPr>
                <a:xfrm>
                  <a:off x="8063361" y="254324"/>
                  <a:ext cx="388529" cy="388529"/>
                </a:xfrm>
                <a:prstGeom prst="straightConnector1">
                  <a:avLst/>
                </a:prstGeom>
                <a:noFill/>
                <a:ln w="9525" cap="flat" cmpd="sng">
                  <a:solidFill>
                    <a:schemeClr val="accent1"/>
                  </a:solidFill>
                  <a:prstDash val="solid"/>
                  <a:miter lim="800000"/>
                  <a:headEnd type="none" w="sm" len="sm"/>
                  <a:tailEnd type="none" w="sm" len="sm"/>
                </a:ln>
              </p:spPr>
            </p:cxnSp>
          </p:grpSp>
          <p:cxnSp>
            <p:nvCxnSpPr>
              <p:cNvPr id="156" name="Google Shape;156;p5"/>
              <p:cNvCxnSpPr/>
              <p:nvPr/>
            </p:nvCxnSpPr>
            <p:spPr>
              <a:xfrm>
                <a:off x="8279661" y="74302"/>
                <a:ext cx="872092" cy="872092"/>
              </a:xfrm>
              <a:prstGeom prst="straightConnector1">
                <a:avLst/>
              </a:prstGeom>
              <a:noFill/>
              <a:ln w="9525" cap="flat" cmpd="sng">
                <a:solidFill>
                  <a:schemeClr val="accent1"/>
                </a:solidFill>
                <a:prstDash val="solid"/>
                <a:miter lim="800000"/>
                <a:headEnd type="none" w="sm" len="sm"/>
                <a:tailEnd type="none" w="sm" len="sm"/>
              </a:ln>
            </p:spPr>
          </p:cxnSp>
          <p:cxnSp>
            <p:nvCxnSpPr>
              <p:cNvPr id="157" name="Google Shape;157;p5"/>
              <p:cNvCxnSpPr/>
              <p:nvPr/>
            </p:nvCxnSpPr>
            <p:spPr>
              <a:xfrm>
                <a:off x="8338351" y="-54436"/>
                <a:ext cx="872092" cy="872092"/>
              </a:xfrm>
              <a:prstGeom prst="straightConnector1">
                <a:avLst/>
              </a:prstGeom>
              <a:noFill/>
              <a:ln w="9525" cap="flat" cmpd="sng">
                <a:solidFill>
                  <a:schemeClr val="accent1"/>
                </a:solidFill>
                <a:prstDash val="solid"/>
                <a:miter lim="800000"/>
                <a:headEnd type="none" w="sm" len="sm"/>
                <a:tailEnd type="none" w="sm" len="sm"/>
              </a:ln>
            </p:spPr>
          </p:cxnSp>
          <p:cxnSp>
            <p:nvCxnSpPr>
              <p:cNvPr id="158" name="Google Shape;158;p5"/>
              <p:cNvCxnSpPr/>
              <p:nvPr/>
            </p:nvCxnSpPr>
            <p:spPr>
              <a:xfrm>
                <a:off x="8598294" y="-42565"/>
                <a:ext cx="312366" cy="312366"/>
              </a:xfrm>
              <a:prstGeom prst="straightConnector1">
                <a:avLst/>
              </a:prstGeom>
              <a:noFill/>
              <a:ln w="9525" cap="flat" cmpd="sng">
                <a:solidFill>
                  <a:schemeClr val="accent1"/>
                </a:solidFill>
                <a:prstDash val="solid"/>
                <a:miter lim="800000"/>
                <a:headEnd type="none" w="sm" len="sm"/>
                <a:tailEnd type="none" w="sm" len="sm"/>
              </a:ln>
            </p:spPr>
          </p:cxnSp>
          <p:cxnSp>
            <p:nvCxnSpPr>
              <p:cNvPr id="159" name="Google Shape;159;p5"/>
              <p:cNvCxnSpPr/>
              <p:nvPr/>
            </p:nvCxnSpPr>
            <p:spPr>
              <a:xfrm>
                <a:off x="8750694" y="109835"/>
                <a:ext cx="312366" cy="312366"/>
              </a:xfrm>
              <a:prstGeom prst="straightConnector1">
                <a:avLst/>
              </a:prstGeom>
              <a:noFill/>
              <a:ln w="9525" cap="flat" cmpd="sng">
                <a:solidFill>
                  <a:schemeClr val="accent1"/>
                </a:solidFill>
                <a:prstDash val="solid"/>
                <a:miter lim="800000"/>
                <a:headEnd type="none" w="sm" len="sm"/>
                <a:tailEnd type="none" w="sm" len="sm"/>
              </a:ln>
            </p:spPr>
          </p:cxnSp>
          <p:cxnSp>
            <p:nvCxnSpPr>
              <p:cNvPr id="160" name="Google Shape;160;p5"/>
              <p:cNvCxnSpPr/>
              <p:nvPr/>
            </p:nvCxnSpPr>
            <p:spPr>
              <a:xfrm>
                <a:off x="8871734" y="190468"/>
                <a:ext cx="312366" cy="312366"/>
              </a:xfrm>
              <a:prstGeom prst="straightConnector1">
                <a:avLst/>
              </a:prstGeom>
              <a:noFill/>
              <a:ln w="9525" cap="flat" cmpd="sng">
                <a:solidFill>
                  <a:schemeClr val="accent1"/>
                </a:solidFill>
                <a:prstDash val="solid"/>
                <a:miter lim="800000"/>
                <a:headEnd type="none" w="sm" len="sm"/>
                <a:tailEnd type="none" w="sm" len="sm"/>
              </a:ln>
            </p:spPr>
          </p:cxnSp>
          <p:cxnSp>
            <p:nvCxnSpPr>
              <p:cNvPr id="161" name="Google Shape;161;p5"/>
              <p:cNvCxnSpPr/>
              <p:nvPr/>
            </p:nvCxnSpPr>
            <p:spPr>
              <a:xfrm>
                <a:off x="8771239" y="39142"/>
                <a:ext cx="266872" cy="266872"/>
              </a:xfrm>
              <a:prstGeom prst="straightConnector1">
                <a:avLst/>
              </a:prstGeom>
              <a:noFill/>
              <a:ln w="9525" cap="flat" cmpd="sng">
                <a:solidFill>
                  <a:schemeClr val="accent1"/>
                </a:solidFill>
                <a:prstDash val="solid"/>
                <a:miter lim="800000"/>
                <a:headEnd type="none" w="sm" len="sm"/>
                <a:tailEnd type="none" w="sm" len="sm"/>
              </a:ln>
            </p:spPr>
          </p:cxnSp>
          <p:cxnSp>
            <p:nvCxnSpPr>
              <p:cNvPr id="162" name="Google Shape;162;p5"/>
              <p:cNvCxnSpPr/>
              <p:nvPr/>
            </p:nvCxnSpPr>
            <p:spPr>
              <a:xfrm>
                <a:off x="8909905" y="-17414"/>
                <a:ext cx="312366" cy="312366"/>
              </a:xfrm>
              <a:prstGeom prst="straightConnector1">
                <a:avLst/>
              </a:prstGeom>
              <a:noFill/>
              <a:ln w="9525" cap="flat" cmpd="sng">
                <a:solidFill>
                  <a:schemeClr val="accent1"/>
                </a:solidFill>
                <a:prstDash val="solid"/>
                <a:miter lim="800000"/>
                <a:headEnd type="none" w="sm" len="sm"/>
                <a:tailEnd type="none" w="sm" len="sm"/>
              </a:ln>
            </p:spPr>
          </p:cxnSp>
          <p:cxnSp>
            <p:nvCxnSpPr>
              <p:cNvPr id="163" name="Google Shape;163;p5"/>
              <p:cNvCxnSpPr/>
              <p:nvPr/>
            </p:nvCxnSpPr>
            <p:spPr>
              <a:xfrm>
                <a:off x="8962438" y="-12387"/>
                <a:ext cx="121167" cy="121167"/>
              </a:xfrm>
              <a:prstGeom prst="straightConnector1">
                <a:avLst/>
              </a:prstGeom>
              <a:noFill/>
              <a:ln w="9525" cap="flat" cmpd="sng">
                <a:solidFill>
                  <a:schemeClr val="accent1"/>
                </a:solidFill>
                <a:prstDash val="solid"/>
                <a:miter lim="800000"/>
                <a:headEnd type="none" w="sm" len="sm"/>
                <a:tailEnd type="none" w="sm" len="sm"/>
              </a:ln>
            </p:spPr>
          </p:cxnSp>
          <p:cxnSp>
            <p:nvCxnSpPr>
              <p:cNvPr id="164" name="Google Shape;164;p5"/>
              <p:cNvCxnSpPr/>
              <p:nvPr/>
            </p:nvCxnSpPr>
            <p:spPr>
              <a:xfrm>
                <a:off x="8923639" y="191542"/>
                <a:ext cx="266872" cy="266872"/>
              </a:xfrm>
              <a:prstGeom prst="straightConnector1">
                <a:avLst/>
              </a:prstGeom>
              <a:noFill/>
              <a:ln w="9525" cap="flat" cmpd="sng">
                <a:solidFill>
                  <a:schemeClr val="accent1"/>
                </a:solidFill>
                <a:prstDash val="solid"/>
                <a:miter lim="800000"/>
                <a:headEnd type="none" w="sm" len="sm"/>
                <a:tailEnd type="none" w="sm" len="sm"/>
              </a:ln>
            </p:spPr>
          </p:cxnSp>
        </p:grpSp>
        <p:pic>
          <p:nvPicPr>
            <p:cNvPr id="165" name="Google Shape;165;p5"/>
            <p:cNvPicPr preferRelativeResize="0"/>
            <p:nvPr/>
          </p:nvPicPr>
          <p:blipFill rotWithShape="1">
            <a:blip r:embed="rId3">
              <a:alphaModFix/>
            </a:blip>
            <a:srcRect/>
            <a:stretch/>
          </p:blipFill>
          <p:spPr>
            <a:xfrm rot="10800000" flipH="1">
              <a:off x="6826963" y="3840770"/>
              <a:ext cx="2315964" cy="1302730"/>
            </a:xfrm>
            <a:prstGeom prst="rect">
              <a:avLst/>
            </a:prstGeom>
            <a:noFill/>
            <a:ln>
              <a:noFill/>
            </a:ln>
          </p:spPr>
        </p:pic>
      </p:grpSp>
      <p:pic>
        <p:nvPicPr>
          <p:cNvPr id="166" name="Google Shape;166;p5" descr="S:\Bake-off-Pitch\MongoDB (603869204)\img_multimedia\MongoDB Logos\mongodb-logo.jpg"/>
          <p:cNvPicPr preferRelativeResize="0"/>
          <p:nvPr/>
        </p:nvPicPr>
        <p:blipFill rotWithShape="1">
          <a:blip r:embed="rId4">
            <a:alphaModFix/>
          </a:blip>
          <a:srcRect/>
          <a:stretch/>
        </p:blipFill>
        <p:spPr>
          <a:xfrm>
            <a:off x="609601" y="6326797"/>
            <a:ext cx="1084015" cy="286071"/>
          </a:xfrm>
          <a:prstGeom prst="rect">
            <a:avLst/>
          </a:prstGeom>
          <a:noFill/>
          <a:ln>
            <a:noFill/>
          </a:ln>
        </p:spPr>
      </p:pic>
    </p:spTree>
    <p:extLst>
      <p:ext uri="{BB962C8B-B14F-4D97-AF65-F5344CB8AC3E}">
        <p14:creationId xmlns:p14="http://schemas.microsoft.com/office/powerpoint/2010/main" val="10553517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ntent">
  <p:cSld name="Title and two Content">
    <p:spTree>
      <p:nvGrpSpPr>
        <p:cNvPr id="1" name="Shape 167"/>
        <p:cNvGrpSpPr/>
        <p:nvPr/>
      </p:nvGrpSpPr>
      <p:grpSpPr>
        <a:xfrm>
          <a:off x="0" y="0"/>
          <a:ext cx="0" cy="0"/>
          <a:chOff x="0" y="0"/>
          <a:chExt cx="0" cy="0"/>
        </a:xfrm>
      </p:grpSpPr>
      <p:sp>
        <p:nvSpPr>
          <p:cNvPr id="168" name="Google Shape;168;p6"/>
          <p:cNvSpPr txBox="1">
            <a:spLocks noGrp="1"/>
          </p:cNvSpPr>
          <p:nvPr>
            <p:ph type="title"/>
          </p:nvPr>
        </p:nvSpPr>
        <p:spPr>
          <a:xfrm>
            <a:off x="609600" y="442085"/>
            <a:ext cx="10972800" cy="913555"/>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2398"/>
              <a:buFont typeface="Arial"/>
              <a:buNone/>
              <a:defRPr sz="3197" b="1" i="0" u="none" strike="noStrike" cap="none">
                <a:solidFill>
                  <a:schemeClr val="dk1"/>
                </a:solidFill>
                <a:latin typeface="Arial"/>
                <a:ea typeface="Arial"/>
                <a:cs typeface="Arial"/>
                <a:sym typeface="Arial"/>
              </a:defRPr>
            </a:lvl1pPr>
            <a:lvl2pPr lvl="1">
              <a:spcBef>
                <a:spcPts val="0"/>
              </a:spcBef>
              <a:spcAft>
                <a:spcPts val="0"/>
              </a:spcAft>
              <a:buSzPts val="1400"/>
              <a:buNone/>
              <a:defRPr sz="2400"/>
            </a:lvl2pPr>
            <a:lvl3pPr lvl="2">
              <a:spcBef>
                <a:spcPts val="0"/>
              </a:spcBef>
              <a:spcAft>
                <a:spcPts val="0"/>
              </a:spcAft>
              <a:buSzPts val="1400"/>
              <a:buNone/>
              <a:defRPr sz="2400"/>
            </a:lvl3pPr>
            <a:lvl4pPr lvl="3">
              <a:spcBef>
                <a:spcPts val="0"/>
              </a:spcBef>
              <a:spcAft>
                <a:spcPts val="0"/>
              </a:spcAft>
              <a:buSzPts val="1400"/>
              <a:buNone/>
              <a:defRPr sz="2400"/>
            </a:lvl4pPr>
            <a:lvl5pPr lvl="4">
              <a:spcBef>
                <a:spcPts val="0"/>
              </a:spcBef>
              <a:spcAft>
                <a:spcPts val="0"/>
              </a:spcAft>
              <a:buSzPts val="1400"/>
              <a:buNone/>
              <a:defRPr sz="2400"/>
            </a:lvl5pPr>
            <a:lvl6pPr lvl="5">
              <a:spcBef>
                <a:spcPts val="0"/>
              </a:spcBef>
              <a:spcAft>
                <a:spcPts val="0"/>
              </a:spcAft>
              <a:buSzPts val="1400"/>
              <a:buNone/>
              <a:defRPr sz="2400"/>
            </a:lvl6pPr>
            <a:lvl7pPr lvl="6">
              <a:spcBef>
                <a:spcPts val="0"/>
              </a:spcBef>
              <a:spcAft>
                <a:spcPts val="0"/>
              </a:spcAft>
              <a:buSzPts val="1400"/>
              <a:buNone/>
              <a:defRPr sz="2400"/>
            </a:lvl7pPr>
            <a:lvl8pPr lvl="7">
              <a:spcBef>
                <a:spcPts val="0"/>
              </a:spcBef>
              <a:spcAft>
                <a:spcPts val="0"/>
              </a:spcAft>
              <a:buSzPts val="1400"/>
              <a:buNone/>
              <a:defRPr sz="2400"/>
            </a:lvl8pPr>
            <a:lvl9pPr lvl="8">
              <a:spcBef>
                <a:spcPts val="0"/>
              </a:spcBef>
              <a:spcAft>
                <a:spcPts val="0"/>
              </a:spcAft>
              <a:buSzPts val="1400"/>
              <a:buNone/>
              <a:defRPr sz="2400"/>
            </a:lvl9pPr>
          </a:lstStyle>
          <a:p>
            <a:endParaRPr/>
          </a:p>
        </p:txBody>
      </p:sp>
      <p:sp>
        <p:nvSpPr>
          <p:cNvPr id="169" name="Google Shape;169;p6"/>
          <p:cNvSpPr txBox="1">
            <a:spLocks noGrp="1"/>
          </p:cNvSpPr>
          <p:nvPr>
            <p:ph type="body" idx="1"/>
          </p:nvPr>
        </p:nvSpPr>
        <p:spPr>
          <a:xfrm>
            <a:off x="609601" y="1663138"/>
            <a:ext cx="8772041" cy="4513169"/>
          </a:xfrm>
          <a:prstGeom prst="rect">
            <a:avLst/>
          </a:prstGeom>
          <a:noFill/>
          <a:ln>
            <a:noFill/>
          </a:ln>
        </p:spPr>
        <p:txBody>
          <a:bodyPr spcFirstLastPara="1" wrap="square" lIns="91425" tIns="91425" rIns="91425" bIns="91425" anchor="t" anchorCtr="0"/>
          <a:lstStyle>
            <a:lvl1pPr marL="609585" marR="0" lvl="0" indent="-304792" algn="l" rtl="0">
              <a:lnSpc>
                <a:spcPct val="100000"/>
              </a:lnSpc>
              <a:spcBef>
                <a:spcPts val="1067"/>
              </a:spcBef>
              <a:spcAft>
                <a:spcPts val="0"/>
              </a:spcAft>
              <a:buClr>
                <a:schemeClr val="accent1"/>
              </a:buClr>
              <a:buSzPts val="1200"/>
              <a:buFont typeface="Arial"/>
              <a:buNone/>
              <a:defRPr sz="1600" b="1" i="0" u="none" strike="noStrike" cap="none">
                <a:solidFill>
                  <a:schemeClr val="accent1"/>
                </a:solidFill>
                <a:latin typeface="Arial"/>
                <a:ea typeface="Arial"/>
                <a:cs typeface="Arial"/>
                <a:sym typeface="Arial"/>
              </a:defRPr>
            </a:lvl1pPr>
            <a:lvl2pPr marL="1219170" marR="0" lvl="1" indent="-397923" algn="l" rtl="0">
              <a:lnSpc>
                <a:spcPct val="100000"/>
              </a:lnSpc>
              <a:spcBef>
                <a:spcPts val="267"/>
              </a:spcBef>
              <a:spcAft>
                <a:spcPts val="0"/>
              </a:spcAft>
              <a:buClr>
                <a:schemeClr val="dk1"/>
              </a:buClr>
              <a:buSzPts val="1100"/>
              <a:buFont typeface="Arial"/>
              <a:buChar char="•"/>
              <a:defRPr sz="1467" b="0" i="0" u="none" strike="noStrike" cap="none">
                <a:solidFill>
                  <a:schemeClr val="dk1"/>
                </a:solidFill>
                <a:latin typeface="Arial"/>
                <a:ea typeface="Arial"/>
                <a:cs typeface="Arial"/>
                <a:sym typeface="Arial"/>
              </a:defRPr>
            </a:lvl2pPr>
            <a:lvl3pPr marL="1828754" marR="0" lvl="2" indent="-397923" algn="l" rtl="0">
              <a:lnSpc>
                <a:spcPct val="100000"/>
              </a:lnSpc>
              <a:spcBef>
                <a:spcPts val="267"/>
              </a:spcBef>
              <a:spcAft>
                <a:spcPts val="0"/>
              </a:spcAft>
              <a:buClr>
                <a:schemeClr val="dk1"/>
              </a:buClr>
              <a:buSzPts val="1100"/>
              <a:buFont typeface="Arial"/>
              <a:buChar char="−"/>
              <a:defRPr sz="1467" b="0" i="0" u="none" strike="noStrike" cap="none">
                <a:solidFill>
                  <a:schemeClr val="dk1"/>
                </a:solidFill>
                <a:latin typeface="Arial"/>
                <a:ea typeface="Arial"/>
                <a:cs typeface="Arial"/>
                <a:sym typeface="Arial"/>
              </a:defRPr>
            </a:lvl3pPr>
            <a:lvl4pPr marL="2438339" marR="0" lvl="3" indent="-374640" algn="l" rtl="0">
              <a:lnSpc>
                <a:spcPct val="100000"/>
              </a:lnSpc>
              <a:spcBef>
                <a:spcPts val="0"/>
              </a:spcBef>
              <a:spcAft>
                <a:spcPts val="0"/>
              </a:spcAft>
              <a:buClr>
                <a:schemeClr val="dk1"/>
              </a:buClr>
              <a:buSzPts val="825"/>
              <a:buFont typeface="Arial"/>
              <a:buChar char="•"/>
              <a:defRPr sz="1467" b="0" i="0" u="none" strike="noStrike" cap="none">
                <a:solidFill>
                  <a:schemeClr val="dk1"/>
                </a:solidFill>
                <a:latin typeface="Arial"/>
                <a:ea typeface="Arial"/>
                <a:cs typeface="Arial"/>
                <a:sym typeface="Arial"/>
              </a:defRPr>
            </a:lvl4pPr>
            <a:lvl5pPr marL="3047924" marR="0" lvl="4" indent="-371465" algn="l" rtl="0">
              <a:lnSpc>
                <a:spcPct val="100000"/>
              </a:lnSpc>
              <a:spcBef>
                <a:spcPts val="0"/>
              </a:spcBef>
              <a:spcAft>
                <a:spcPts val="0"/>
              </a:spcAft>
              <a:buClr>
                <a:schemeClr val="dk1"/>
              </a:buClr>
              <a:buSzPts val="788"/>
              <a:buFont typeface="Courier New"/>
              <a:buChar char="o"/>
              <a:defRPr sz="1400" b="0" i="0" u="none" strike="noStrike" cap="none">
                <a:solidFill>
                  <a:schemeClr val="dk1"/>
                </a:solidFill>
                <a:latin typeface="Arial"/>
                <a:ea typeface="Arial"/>
                <a:cs typeface="Arial"/>
                <a:sym typeface="Arial"/>
              </a:defRPr>
            </a:lvl5pPr>
            <a:lvl6pPr marL="3657509" marR="0" lvl="5" indent="-419004" algn="l" rtl="0">
              <a:lnSpc>
                <a:spcPct val="90000"/>
              </a:lnSpc>
              <a:spcBef>
                <a:spcPts val="500"/>
              </a:spcBef>
              <a:spcAft>
                <a:spcPts val="0"/>
              </a:spcAft>
              <a:buClr>
                <a:schemeClr val="dk1"/>
              </a:buClr>
              <a:buSzPts val="1349"/>
              <a:buFont typeface="Arial"/>
              <a:buChar char="•"/>
              <a:defRPr sz="1799" b="0" i="0" u="none" strike="noStrike" cap="none">
                <a:solidFill>
                  <a:schemeClr val="dk1"/>
                </a:solidFill>
                <a:latin typeface="Arial"/>
                <a:ea typeface="Arial"/>
                <a:cs typeface="Arial"/>
                <a:sym typeface="Arial"/>
              </a:defRPr>
            </a:lvl6pPr>
            <a:lvl7pPr marL="4267093" marR="0" lvl="6" indent="-419004" algn="l" rtl="0">
              <a:lnSpc>
                <a:spcPct val="90000"/>
              </a:lnSpc>
              <a:spcBef>
                <a:spcPts val="500"/>
              </a:spcBef>
              <a:spcAft>
                <a:spcPts val="0"/>
              </a:spcAft>
              <a:buClr>
                <a:schemeClr val="dk1"/>
              </a:buClr>
              <a:buSzPts val="1349"/>
              <a:buFont typeface="Arial"/>
              <a:buChar char="•"/>
              <a:defRPr sz="1799" b="0" i="0" u="none" strike="noStrike" cap="none">
                <a:solidFill>
                  <a:schemeClr val="dk1"/>
                </a:solidFill>
                <a:latin typeface="Arial"/>
                <a:ea typeface="Arial"/>
                <a:cs typeface="Arial"/>
                <a:sym typeface="Arial"/>
              </a:defRPr>
            </a:lvl7pPr>
            <a:lvl8pPr marL="4876678" marR="0" lvl="7" indent="-419004" algn="l" rtl="0">
              <a:lnSpc>
                <a:spcPct val="90000"/>
              </a:lnSpc>
              <a:spcBef>
                <a:spcPts val="500"/>
              </a:spcBef>
              <a:spcAft>
                <a:spcPts val="0"/>
              </a:spcAft>
              <a:buClr>
                <a:schemeClr val="dk1"/>
              </a:buClr>
              <a:buSzPts val="1349"/>
              <a:buFont typeface="Arial"/>
              <a:buChar char="•"/>
              <a:defRPr sz="1799" b="0" i="0" u="none" strike="noStrike" cap="none">
                <a:solidFill>
                  <a:schemeClr val="dk1"/>
                </a:solidFill>
                <a:latin typeface="Arial"/>
                <a:ea typeface="Arial"/>
                <a:cs typeface="Arial"/>
                <a:sym typeface="Arial"/>
              </a:defRPr>
            </a:lvl8pPr>
            <a:lvl9pPr marL="5486263" marR="0" lvl="8" indent="-419004" algn="l" rtl="0">
              <a:lnSpc>
                <a:spcPct val="90000"/>
              </a:lnSpc>
              <a:spcBef>
                <a:spcPts val="500"/>
              </a:spcBef>
              <a:spcAft>
                <a:spcPts val="0"/>
              </a:spcAft>
              <a:buClr>
                <a:schemeClr val="dk1"/>
              </a:buClr>
              <a:buSzPts val="1349"/>
              <a:buFont typeface="Arial"/>
              <a:buChar char="•"/>
              <a:defRPr sz="1799" b="0" i="0" u="none" strike="noStrike" cap="none">
                <a:solidFill>
                  <a:schemeClr val="dk1"/>
                </a:solidFill>
                <a:latin typeface="Arial"/>
                <a:ea typeface="Arial"/>
                <a:cs typeface="Arial"/>
                <a:sym typeface="Arial"/>
              </a:defRPr>
            </a:lvl9pPr>
          </a:lstStyle>
          <a:p>
            <a:endParaRPr/>
          </a:p>
        </p:txBody>
      </p:sp>
      <p:pic>
        <p:nvPicPr>
          <p:cNvPr id="170" name="Google Shape;170;p6" descr="S:\Bake-off-Pitch\MongoDB (603869204)\img_multimedia\MongoDB Logos\mongodb-logo.jpg"/>
          <p:cNvPicPr preferRelativeResize="0"/>
          <p:nvPr/>
        </p:nvPicPr>
        <p:blipFill rotWithShape="1">
          <a:blip r:embed="rId2">
            <a:alphaModFix/>
          </a:blip>
          <a:srcRect/>
          <a:stretch/>
        </p:blipFill>
        <p:spPr>
          <a:xfrm>
            <a:off x="609601" y="6326797"/>
            <a:ext cx="1084015" cy="286071"/>
          </a:xfrm>
          <a:prstGeom prst="rect">
            <a:avLst/>
          </a:prstGeom>
          <a:noFill/>
          <a:ln>
            <a:noFill/>
          </a:ln>
        </p:spPr>
      </p:pic>
    </p:spTree>
    <p:extLst>
      <p:ext uri="{BB962C8B-B14F-4D97-AF65-F5344CB8AC3E}">
        <p14:creationId xmlns:p14="http://schemas.microsoft.com/office/powerpoint/2010/main" val="17763400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p:cSld name="1_Title slide">
    <p:bg>
      <p:bgPr>
        <a:solidFill>
          <a:schemeClr val="lt1"/>
        </a:solidFill>
        <a:effectLst/>
      </p:bgPr>
    </p:bg>
    <p:spTree>
      <p:nvGrpSpPr>
        <p:cNvPr id="1" name="Shape 171"/>
        <p:cNvGrpSpPr/>
        <p:nvPr/>
      </p:nvGrpSpPr>
      <p:grpSpPr>
        <a:xfrm>
          <a:off x="0" y="0"/>
          <a:ext cx="0" cy="0"/>
          <a:chOff x="0" y="0"/>
          <a:chExt cx="0" cy="0"/>
        </a:xfrm>
      </p:grpSpPr>
      <p:pic>
        <p:nvPicPr>
          <p:cNvPr id="172" name="Google Shape;172;p7"/>
          <p:cNvPicPr preferRelativeResize="0"/>
          <p:nvPr/>
        </p:nvPicPr>
        <p:blipFill rotWithShape="1">
          <a:blip r:embed="rId2">
            <a:alphaModFix/>
          </a:blip>
          <a:srcRect/>
          <a:stretch/>
        </p:blipFill>
        <p:spPr>
          <a:xfrm flipH="1">
            <a:off x="0" y="1"/>
            <a:ext cx="7610517" cy="4280916"/>
          </a:xfrm>
          <a:prstGeom prst="rect">
            <a:avLst/>
          </a:prstGeom>
          <a:noFill/>
          <a:ln>
            <a:noFill/>
          </a:ln>
        </p:spPr>
      </p:pic>
      <p:pic>
        <p:nvPicPr>
          <p:cNvPr id="173" name="Google Shape;173;p7"/>
          <p:cNvPicPr preferRelativeResize="0"/>
          <p:nvPr/>
        </p:nvPicPr>
        <p:blipFill rotWithShape="1">
          <a:blip r:embed="rId2">
            <a:alphaModFix/>
          </a:blip>
          <a:srcRect/>
          <a:stretch/>
        </p:blipFill>
        <p:spPr>
          <a:xfrm rot="10800000" flipH="1">
            <a:off x="5705584" y="3209392"/>
            <a:ext cx="6486416" cy="3648608"/>
          </a:xfrm>
          <a:prstGeom prst="rect">
            <a:avLst/>
          </a:prstGeom>
          <a:noFill/>
          <a:ln>
            <a:noFill/>
          </a:ln>
        </p:spPr>
      </p:pic>
      <p:pic>
        <p:nvPicPr>
          <p:cNvPr id="174" name="Google Shape;174;p7"/>
          <p:cNvPicPr preferRelativeResize="0"/>
          <p:nvPr/>
        </p:nvPicPr>
        <p:blipFill rotWithShape="1">
          <a:blip r:embed="rId2">
            <a:alphaModFix/>
          </a:blip>
          <a:srcRect/>
          <a:stretch/>
        </p:blipFill>
        <p:spPr>
          <a:xfrm flipH="1">
            <a:off x="0" y="1"/>
            <a:ext cx="7610517" cy="4280916"/>
          </a:xfrm>
          <a:prstGeom prst="rect">
            <a:avLst/>
          </a:prstGeom>
          <a:noFill/>
          <a:ln>
            <a:noFill/>
          </a:ln>
        </p:spPr>
      </p:pic>
      <p:sp>
        <p:nvSpPr>
          <p:cNvPr id="175" name="Google Shape;175;p7"/>
          <p:cNvSpPr txBox="1">
            <a:spLocks noGrp="1"/>
          </p:cNvSpPr>
          <p:nvPr>
            <p:ph type="ctrTitle"/>
          </p:nvPr>
        </p:nvSpPr>
        <p:spPr>
          <a:xfrm>
            <a:off x="609600" y="2060600"/>
            <a:ext cx="10972800" cy="27368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5200"/>
              <a:buFont typeface="Arial"/>
              <a:buNone/>
              <a:defRPr sz="5333" b="1" i="0" u="none" strike="noStrike" cap="none">
                <a:solidFill>
                  <a:schemeClr val="dk1"/>
                </a:solidFill>
                <a:latin typeface="Arial"/>
                <a:ea typeface="Arial"/>
                <a:cs typeface="Arial"/>
                <a:sym typeface="Arial"/>
              </a:defRPr>
            </a:lvl1pPr>
            <a:lvl2pPr lvl="1" algn="ctr">
              <a:spcBef>
                <a:spcPts val="0"/>
              </a:spcBef>
              <a:spcAft>
                <a:spcPts val="0"/>
              </a:spcAft>
              <a:buSzPts val="5200"/>
              <a:buFont typeface="Arial"/>
              <a:buNone/>
              <a:defRPr sz="6933"/>
            </a:lvl2pPr>
            <a:lvl3pPr lvl="2" algn="ctr">
              <a:spcBef>
                <a:spcPts val="0"/>
              </a:spcBef>
              <a:spcAft>
                <a:spcPts val="0"/>
              </a:spcAft>
              <a:buSzPts val="5200"/>
              <a:buFont typeface="Arial"/>
              <a:buNone/>
              <a:defRPr sz="6933"/>
            </a:lvl3pPr>
            <a:lvl4pPr lvl="3" algn="ctr">
              <a:spcBef>
                <a:spcPts val="0"/>
              </a:spcBef>
              <a:spcAft>
                <a:spcPts val="0"/>
              </a:spcAft>
              <a:buSzPts val="5200"/>
              <a:buFont typeface="Arial"/>
              <a:buNone/>
              <a:defRPr sz="6933"/>
            </a:lvl4pPr>
            <a:lvl5pPr lvl="4" algn="ctr">
              <a:spcBef>
                <a:spcPts val="0"/>
              </a:spcBef>
              <a:spcAft>
                <a:spcPts val="0"/>
              </a:spcAft>
              <a:buSzPts val="5200"/>
              <a:buFont typeface="Arial"/>
              <a:buNone/>
              <a:defRPr sz="6933"/>
            </a:lvl5pPr>
            <a:lvl6pPr lvl="5" algn="ctr">
              <a:spcBef>
                <a:spcPts val="0"/>
              </a:spcBef>
              <a:spcAft>
                <a:spcPts val="0"/>
              </a:spcAft>
              <a:buSzPts val="5200"/>
              <a:buFont typeface="Arial"/>
              <a:buNone/>
              <a:defRPr sz="6933"/>
            </a:lvl6pPr>
            <a:lvl7pPr lvl="6" algn="ctr">
              <a:spcBef>
                <a:spcPts val="0"/>
              </a:spcBef>
              <a:spcAft>
                <a:spcPts val="0"/>
              </a:spcAft>
              <a:buSzPts val="5200"/>
              <a:buFont typeface="Arial"/>
              <a:buNone/>
              <a:defRPr sz="6933"/>
            </a:lvl7pPr>
            <a:lvl8pPr lvl="7" algn="ctr">
              <a:spcBef>
                <a:spcPts val="0"/>
              </a:spcBef>
              <a:spcAft>
                <a:spcPts val="0"/>
              </a:spcAft>
              <a:buSzPts val="5200"/>
              <a:buFont typeface="Arial"/>
              <a:buNone/>
              <a:defRPr sz="6933"/>
            </a:lvl8pPr>
            <a:lvl9pPr lvl="8" algn="ctr">
              <a:spcBef>
                <a:spcPts val="0"/>
              </a:spcBef>
              <a:spcAft>
                <a:spcPts val="0"/>
              </a:spcAft>
              <a:buSzPts val="5200"/>
              <a:buFont typeface="Arial"/>
              <a:buNone/>
              <a:defRPr sz="6933"/>
            </a:lvl9pPr>
          </a:lstStyle>
          <a:p>
            <a:endParaRPr/>
          </a:p>
        </p:txBody>
      </p:sp>
      <p:grpSp>
        <p:nvGrpSpPr>
          <p:cNvPr id="176" name="Google Shape;176;p7"/>
          <p:cNvGrpSpPr/>
          <p:nvPr/>
        </p:nvGrpSpPr>
        <p:grpSpPr>
          <a:xfrm flipH="1">
            <a:off x="-960731" y="-79217"/>
            <a:ext cx="5388864" cy="4174381"/>
            <a:chOff x="5952086" y="-54436"/>
            <a:chExt cx="4042721" cy="3130786"/>
          </a:xfrm>
        </p:grpSpPr>
        <p:cxnSp>
          <p:nvCxnSpPr>
            <p:cNvPr id="177" name="Google Shape;177;p7"/>
            <p:cNvCxnSpPr/>
            <p:nvPr/>
          </p:nvCxnSpPr>
          <p:spPr>
            <a:xfrm>
              <a:off x="7580561" y="816077"/>
              <a:ext cx="980501" cy="980501"/>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178" name="Google Shape;178;p7"/>
            <p:cNvCxnSpPr/>
            <p:nvPr/>
          </p:nvCxnSpPr>
          <p:spPr>
            <a:xfrm>
              <a:off x="8195532" y="1881661"/>
              <a:ext cx="980501" cy="980501"/>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179" name="Google Shape;179;p7"/>
            <p:cNvCxnSpPr/>
            <p:nvPr/>
          </p:nvCxnSpPr>
          <p:spPr>
            <a:xfrm>
              <a:off x="5952086" y="-7771"/>
              <a:ext cx="1865852" cy="1839122"/>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180" name="Google Shape;180;p7"/>
            <p:cNvCxnSpPr/>
            <p:nvPr/>
          </p:nvCxnSpPr>
          <p:spPr>
            <a:xfrm>
              <a:off x="7245285" y="-15558"/>
              <a:ext cx="980501" cy="980501"/>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181" name="Google Shape;181;p7"/>
            <p:cNvCxnSpPr/>
            <p:nvPr/>
          </p:nvCxnSpPr>
          <p:spPr>
            <a:xfrm>
              <a:off x="7298168" y="-7771"/>
              <a:ext cx="482463" cy="482463"/>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182" name="Google Shape;182;p7"/>
            <p:cNvCxnSpPr/>
            <p:nvPr/>
          </p:nvCxnSpPr>
          <p:spPr>
            <a:xfrm>
              <a:off x="7870821" y="-4111"/>
              <a:ext cx="106035" cy="106035"/>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183" name="Google Shape;183;p7"/>
            <p:cNvCxnSpPr/>
            <p:nvPr/>
          </p:nvCxnSpPr>
          <p:spPr>
            <a:xfrm>
              <a:off x="8109020" y="-4111"/>
              <a:ext cx="482463" cy="482463"/>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184" name="Google Shape;184;p7"/>
            <p:cNvCxnSpPr/>
            <p:nvPr/>
          </p:nvCxnSpPr>
          <p:spPr>
            <a:xfrm>
              <a:off x="7910961" y="101924"/>
              <a:ext cx="388529" cy="388529"/>
            </a:xfrm>
            <a:prstGeom prst="straightConnector1">
              <a:avLst/>
            </a:prstGeom>
            <a:noFill/>
            <a:ln w="9525" cap="flat" cmpd="sng">
              <a:solidFill>
                <a:schemeClr val="accent1">
                  <a:alpha val="49803"/>
                </a:schemeClr>
              </a:solidFill>
              <a:prstDash val="solid"/>
              <a:miter lim="800000"/>
              <a:headEnd type="none" w="sm" len="sm"/>
              <a:tailEnd type="none" w="sm" len="sm"/>
            </a:ln>
          </p:spPr>
        </p:cxnSp>
        <p:grpSp>
          <p:nvGrpSpPr>
            <p:cNvPr id="185" name="Google Shape;185;p7"/>
            <p:cNvGrpSpPr/>
            <p:nvPr/>
          </p:nvGrpSpPr>
          <p:grpSpPr>
            <a:xfrm>
              <a:off x="7127317" y="417404"/>
              <a:ext cx="2867490" cy="2658946"/>
              <a:chOff x="6104486" y="25083"/>
              <a:chExt cx="3223947" cy="2989479"/>
            </a:xfrm>
          </p:grpSpPr>
          <p:cxnSp>
            <p:nvCxnSpPr>
              <p:cNvPr id="186" name="Google Shape;186;p7"/>
              <p:cNvCxnSpPr/>
              <p:nvPr/>
            </p:nvCxnSpPr>
            <p:spPr>
              <a:xfrm>
                <a:off x="7732961" y="968477"/>
                <a:ext cx="980501" cy="980501"/>
              </a:xfrm>
              <a:prstGeom prst="straightConnector1">
                <a:avLst/>
              </a:prstGeom>
              <a:noFill/>
              <a:ln w="9525" cap="flat" cmpd="sng">
                <a:solidFill>
                  <a:schemeClr val="accent1">
                    <a:alpha val="20000"/>
                  </a:schemeClr>
                </a:solidFill>
                <a:prstDash val="solid"/>
                <a:miter lim="800000"/>
                <a:headEnd type="none" w="sm" len="sm"/>
                <a:tailEnd type="none" w="sm" len="sm"/>
              </a:ln>
            </p:spPr>
          </p:cxnSp>
          <p:cxnSp>
            <p:nvCxnSpPr>
              <p:cNvPr id="187" name="Google Shape;187;p7"/>
              <p:cNvCxnSpPr/>
              <p:nvPr/>
            </p:nvCxnSpPr>
            <p:spPr>
              <a:xfrm>
                <a:off x="8347932" y="2034061"/>
                <a:ext cx="980501" cy="980501"/>
              </a:xfrm>
              <a:prstGeom prst="straightConnector1">
                <a:avLst/>
              </a:prstGeom>
              <a:noFill/>
              <a:ln w="9525" cap="flat" cmpd="sng">
                <a:solidFill>
                  <a:schemeClr val="accent1">
                    <a:alpha val="20000"/>
                  </a:schemeClr>
                </a:solidFill>
                <a:prstDash val="solid"/>
                <a:miter lim="800000"/>
                <a:headEnd type="none" w="sm" len="sm"/>
                <a:tailEnd type="none" w="sm" len="sm"/>
              </a:ln>
            </p:spPr>
          </p:cxnSp>
          <p:cxnSp>
            <p:nvCxnSpPr>
              <p:cNvPr id="188" name="Google Shape;188;p7"/>
              <p:cNvCxnSpPr/>
              <p:nvPr/>
            </p:nvCxnSpPr>
            <p:spPr>
              <a:xfrm>
                <a:off x="6104486" y="144629"/>
                <a:ext cx="1865852" cy="1839122"/>
              </a:xfrm>
              <a:prstGeom prst="straightConnector1">
                <a:avLst/>
              </a:prstGeom>
              <a:noFill/>
              <a:ln w="9525" cap="flat" cmpd="sng">
                <a:solidFill>
                  <a:schemeClr val="accent1">
                    <a:alpha val="20000"/>
                  </a:schemeClr>
                </a:solidFill>
                <a:prstDash val="solid"/>
                <a:miter lim="800000"/>
                <a:headEnd type="none" w="sm" len="sm"/>
                <a:tailEnd type="none" w="sm" len="sm"/>
              </a:ln>
            </p:spPr>
          </p:cxnSp>
          <p:cxnSp>
            <p:nvCxnSpPr>
              <p:cNvPr id="189" name="Google Shape;189;p7"/>
              <p:cNvCxnSpPr/>
              <p:nvPr/>
            </p:nvCxnSpPr>
            <p:spPr>
              <a:xfrm>
                <a:off x="7397685" y="136842"/>
                <a:ext cx="980501" cy="980501"/>
              </a:xfrm>
              <a:prstGeom prst="straightConnector1">
                <a:avLst/>
              </a:prstGeom>
              <a:noFill/>
              <a:ln w="9525" cap="flat" cmpd="sng">
                <a:solidFill>
                  <a:schemeClr val="accent1">
                    <a:alpha val="20000"/>
                  </a:schemeClr>
                </a:solidFill>
                <a:prstDash val="solid"/>
                <a:miter lim="800000"/>
                <a:headEnd type="none" w="sm" len="sm"/>
                <a:tailEnd type="none" w="sm" len="sm"/>
              </a:ln>
            </p:spPr>
          </p:cxnSp>
          <p:cxnSp>
            <p:nvCxnSpPr>
              <p:cNvPr id="190" name="Google Shape;190;p7"/>
              <p:cNvCxnSpPr/>
              <p:nvPr/>
            </p:nvCxnSpPr>
            <p:spPr>
              <a:xfrm>
                <a:off x="7450568" y="144629"/>
                <a:ext cx="482463" cy="482463"/>
              </a:xfrm>
              <a:prstGeom prst="straightConnector1">
                <a:avLst/>
              </a:prstGeom>
              <a:noFill/>
              <a:ln w="9525" cap="flat" cmpd="sng">
                <a:solidFill>
                  <a:schemeClr val="accent1">
                    <a:alpha val="20000"/>
                  </a:schemeClr>
                </a:solidFill>
                <a:prstDash val="solid"/>
                <a:miter lim="800000"/>
                <a:headEnd type="none" w="sm" len="sm"/>
                <a:tailEnd type="none" w="sm" len="sm"/>
              </a:ln>
            </p:spPr>
          </p:cxnSp>
          <p:cxnSp>
            <p:nvCxnSpPr>
              <p:cNvPr id="191" name="Google Shape;191;p7"/>
              <p:cNvCxnSpPr/>
              <p:nvPr/>
            </p:nvCxnSpPr>
            <p:spPr>
              <a:xfrm>
                <a:off x="7900015" y="25083"/>
                <a:ext cx="229240" cy="229240"/>
              </a:xfrm>
              <a:prstGeom prst="straightConnector1">
                <a:avLst/>
              </a:prstGeom>
              <a:noFill/>
              <a:ln w="9525" cap="flat" cmpd="sng">
                <a:solidFill>
                  <a:schemeClr val="accent1">
                    <a:alpha val="20000"/>
                  </a:schemeClr>
                </a:solidFill>
                <a:prstDash val="solid"/>
                <a:miter lim="800000"/>
                <a:headEnd type="none" w="sm" len="sm"/>
                <a:tailEnd type="none" w="sm" len="sm"/>
              </a:ln>
            </p:spPr>
          </p:cxnSp>
          <p:cxnSp>
            <p:nvCxnSpPr>
              <p:cNvPr id="192" name="Google Shape;192;p7"/>
              <p:cNvCxnSpPr/>
              <p:nvPr/>
            </p:nvCxnSpPr>
            <p:spPr>
              <a:xfrm>
                <a:off x="8261420" y="148289"/>
                <a:ext cx="482463" cy="482463"/>
              </a:xfrm>
              <a:prstGeom prst="straightConnector1">
                <a:avLst/>
              </a:prstGeom>
              <a:noFill/>
              <a:ln w="9525" cap="flat" cmpd="sng">
                <a:solidFill>
                  <a:schemeClr val="accent1">
                    <a:alpha val="20000"/>
                  </a:schemeClr>
                </a:solidFill>
                <a:prstDash val="solid"/>
                <a:miter lim="800000"/>
                <a:headEnd type="none" w="sm" len="sm"/>
                <a:tailEnd type="none" w="sm" len="sm"/>
              </a:ln>
            </p:spPr>
          </p:cxnSp>
          <p:cxnSp>
            <p:nvCxnSpPr>
              <p:cNvPr id="193" name="Google Shape;193;p7"/>
              <p:cNvCxnSpPr/>
              <p:nvPr/>
            </p:nvCxnSpPr>
            <p:spPr>
              <a:xfrm>
                <a:off x="8063361" y="254324"/>
                <a:ext cx="388529" cy="388529"/>
              </a:xfrm>
              <a:prstGeom prst="straightConnector1">
                <a:avLst/>
              </a:prstGeom>
              <a:noFill/>
              <a:ln w="9525" cap="flat" cmpd="sng">
                <a:solidFill>
                  <a:schemeClr val="accent1">
                    <a:alpha val="20000"/>
                  </a:schemeClr>
                </a:solidFill>
                <a:prstDash val="solid"/>
                <a:miter lim="800000"/>
                <a:headEnd type="none" w="sm" len="sm"/>
                <a:tailEnd type="none" w="sm" len="sm"/>
              </a:ln>
            </p:spPr>
          </p:cxnSp>
        </p:grpSp>
        <p:cxnSp>
          <p:nvCxnSpPr>
            <p:cNvPr id="194" name="Google Shape;194;p7"/>
            <p:cNvCxnSpPr/>
            <p:nvPr/>
          </p:nvCxnSpPr>
          <p:spPr>
            <a:xfrm>
              <a:off x="8279661" y="74302"/>
              <a:ext cx="872092" cy="872092"/>
            </a:xfrm>
            <a:prstGeom prst="straightConnector1">
              <a:avLst/>
            </a:prstGeom>
            <a:noFill/>
            <a:ln w="9525" cap="flat" cmpd="sng">
              <a:solidFill>
                <a:srgbClr val="86909C">
                  <a:alpha val="20000"/>
                </a:srgbClr>
              </a:solidFill>
              <a:prstDash val="solid"/>
              <a:miter lim="800000"/>
              <a:headEnd type="none" w="sm" len="sm"/>
              <a:tailEnd type="none" w="sm" len="sm"/>
            </a:ln>
          </p:spPr>
        </p:cxnSp>
        <p:cxnSp>
          <p:nvCxnSpPr>
            <p:cNvPr id="195" name="Google Shape;195;p7"/>
            <p:cNvCxnSpPr/>
            <p:nvPr/>
          </p:nvCxnSpPr>
          <p:spPr>
            <a:xfrm>
              <a:off x="8338351" y="-54436"/>
              <a:ext cx="872092" cy="872092"/>
            </a:xfrm>
            <a:prstGeom prst="straightConnector1">
              <a:avLst/>
            </a:prstGeom>
            <a:noFill/>
            <a:ln w="9525" cap="flat" cmpd="sng">
              <a:solidFill>
                <a:srgbClr val="86909C">
                  <a:alpha val="20000"/>
                </a:srgbClr>
              </a:solidFill>
              <a:prstDash val="solid"/>
              <a:miter lim="800000"/>
              <a:headEnd type="none" w="sm" len="sm"/>
              <a:tailEnd type="none" w="sm" len="sm"/>
            </a:ln>
          </p:spPr>
        </p:cxnSp>
        <p:cxnSp>
          <p:nvCxnSpPr>
            <p:cNvPr id="196" name="Google Shape;196;p7"/>
            <p:cNvCxnSpPr/>
            <p:nvPr/>
          </p:nvCxnSpPr>
          <p:spPr>
            <a:xfrm>
              <a:off x="8598294" y="-42565"/>
              <a:ext cx="312366" cy="312366"/>
            </a:xfrm>
            <a:prstGeom prst="straightConnector1">
              <a:avLst/>
            </a:prstGeom>
            <a:noFill/>
            <a:ln w="9525" cap="flat" cmpd="sng">
              <a:solidFill>
                <a:srgbClr val="86909C">
                  <a:alpha val="20000"/>
                </a:srgbClr>
              </a:solidFill>
              <a:prstDash val="solid"/>
              <a:miter lim="800000"/>
              <a:headEnd type="none" w="sm" len="sm"/>
              <a:tailEnd type="none" w="sm" len="sm"/>
            </a:ln>
          </p:spPr>
        </p:cxnSp>
        <p:cxnSp>
          <p:nvCxnSpPr>
            <p:cNvPr id="197" name="Google Shape;197;p7"/>
            <p:cNvCxnSpPr/>
            <p:nvPr/>
          </p:nvCxnSpPr>
          <p:spPr>
            <a:xfrm>
              <a:off x="8750694" y="109835"/>
              <a:ext cx="312366" cy="312366"/>
            </a:xfrm>
            <a:prstGeom prst="straightConnector1">
              <a:avLst/>
            </a:prstGeom>
            <a:noFill/>
            <a:ln w="9525" cap="flat" cmpd="sng">
              <a:solidFill>
                <a:srgbClr val="86909C">
                  <a:alpha val="20000"/>
                </a:srgbClr>
              </a:solidFill>
              <a:prstDash val="solid"/>
              <a:miter lim="800000"/>
              <a:headEnd type="none" w="sm" len="sm"/>
              <a:tailEnd type="none" w="sm" len="sm"/>
            </a:ln>
          </p:spPr>
        </p:cxnSp>
        <p:cxnSp>
          <p:nvCxnSpPr>
            <p:cNvPr id="198" name="Google Shape;198;p7"/>
            <p:cNvCxnSpPr/>
            <p:nvPr/>
          </p:nvCxnSpPr>
          <p:spPr>
            <a:xfrm>
              <a:off x="8871734" y="190468"/>
              <a:ext cx="312366" cy="312366"/>
            </a:xfrm>
            <a:prstGeom prst="straightConnector1">
              <a:avLst/>
            </a:prstGeom>
            <a:noFill/>
            <a:ln w="9525" cap="flat" cmpd="sng">
              <a:solidFill>
                <a:srgbClr val="86909C">
                  <a:alpha val="20000"/>
                </a:srgbClr>
              </a:solidFill>
              <a:prstDash val="solid"/>
              <a:miter lim="800000"/>
              <a:headEnd type="none" w="sm" len="sm"/>
              <a:tailEnd type="none" w="sm" len="sm"/>
            </a:ln>
          </p:spPr>
        </p:cxnSp>
        <p:cxnSp>
          <p:nvCxnSpPr>
            <p:cNvPr id="199" name="Google Shape;199;p7"/>
            <p:cNvCxnSpPr/>
            <p:nvPr/>
          </p:nvCxnSpPr>
          <p:spPr>
            <a:xfrm>
              <a:off x="8771239" y="39142"/>
              <a:ext cx="266872" cy="266872"/>
            </a:xfrm>
            <a:prstGeom prst="straightConnector1">
              <a:avLst/>
            </a:prstGeom>
            <a:noFill/>
            <a:ln w="9525" cap="flat" cmpd="sng">
              <a:solidFill>
                <a:srgbClr val="86909C">
                  <a:alpha val="20000"/>
                </a:srgbClr>
              </a:solidFill>
              <a:prstDash val="solid"/>
              <a:miter lim="800000"/>
              <a:headEnd type="none" w="sm" len="sm"/>
              <a:tailEnd type="none" w="sm" len="sm"/>
            </a:ln>
          </p:spPr>
        </p:cxnSp>
        <p:cxnSp>
          <p:nvCxnSpPr>
            <p:cNvPr id="200" name="Google Shape;200;p7"/>
            <p:cNvCxnSpPr/>
            <p:nvPr/>
          </p:nvCxnSpPr>
          <p:spPr>
            <a:xfrm>
              <a:off x="8909905" y="-17414"/>
              <a:ext cx="312366" cy="312366"/>
            </a:xfrm>
            <a:prstGeom prst="straightConnector1">
              <a:avLst/>
            </a:prstGeom>
            <a:noFill/>
            <a:ln w="9525" cap="flat" cmpd="sng">
              <a:solidFill>
                <a:srgbClr val="86909C">
                  <a:alpha val="20000"/>
                </a:srgbClr>
              </a:solidFill>
              <a:prstDash val="solid"/>
              <a:miter lim="800000"/>
              <a:headEnd type="none" w="sm" len="sm"/>
              <a:tailEnd type="none" w="sm" len="sm"/>
            </a:ln>
          </p:spPr>
        </p:cxnSp>
        <p:cxnSp>
          <p:nvCxnSpPr>
            <p:cNvPr id="201" name="Google Shape;201;p7"/>
            <p:cNvCxnSpPr/>
            <p:nvPr/>
          </p:nvCxnSpPr>
          <p:spPr>
            <a:xfrm>
              <a:off x="8962438" y="-12387"/>
              <a:ext cx="121167" cy="121167"/>
            </a:xfrm>
            <a:prstGeom prst="straightConnector1">
              <a:avLst/>
            </a:prstGeom>
            <a:noFill/>
            <a:ln w="9525" cap="flat" cmpd="sng">
              <a:solidFill>
                <a:srgbClr val="86909C">
                  <a:alpha val="20000"/>
                </a:srgbClr>
              </a:solidFill>
              <a:prstDash val="solid"/>
              <a:miter lim="800000"/>
              <a:headEnd type="none" w="sm" len="sm"/>
              <a:tailEnd type="none" w="sm" len="sm"/>
            </a:ln>
          </p:spPr>
        </p:cxnSp>
        <p:cxnSp>
          <p:nvCxnSpPr>
            <p:cNvPr id="202" name="Google Shape;202;p7"/>
            <p:cNvCxnSpPr/>
            <p:nvPr/>
          </p:nvCxnSpPr>
          <p:spPr>
            <a:xfrm>
              <a:off x="8923639" y="191542"/>
              <a:ext cx="266872" cy="266872"/>
            </a:xfrm>
            <a:prstGeom prst="straightConnector1">
              <a:avLst/>
            </a:prstGeom>
            <a:noFill/>
            <a:ln w="9525" cap="flat" cmpd="sng">
              <a:solidFill>
                <a:srgbClr val="86909C">
                  <a:alpha val="20000"/>
                </a:srgbClr>
              </a:solidFill>
              <a:prstDash val="solid"/>
              <a:miter lim="800000"/>
              <a:headEnd type="none" w="sm" len="sm"/>
              <a:tailEnd type="none" w="sm" len="sm"/>
            </a:ln>
          </p:spPr>
        </p:cxnSp>
      </p:grpSp>
      <p:grpSp>
        <p:nvGrpSpPr>
          <p:cNvPr id="203" name="Google Shape;203;p7"/>
          <p:cNvGrpSpPr/>
          <p:nvPr/>
        </p:nvGrpSpPr>
        <p:grpSpPr>
          <a:xfrm rot="10800000" flipH="1">
            <a:off x="8049483" y="2699135"/>
            <a:ext cx="5388864" cy="4174381"/>
            <a:chOff x="5952086" y="-54436"/>
            <a:chExt cx="4042721" cy="3130786"/>
          </a:xfrm>
        </p:grpSpPr>
        <p:cxnSp>
          <p:nvCxnSpPr>
            <p:cNvPr id="204" name="Google Shape;204;p7"/>
            <p:cNvCxnSpPr/>
            <p:nvPr/>
          </p:nvCxnSpPr>
          <p:spPr>
            <a:xfrm>
              <a:off x="7580561" y="816077"/>
              <a:ext cx="980501" cy="980501"/>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205" name="Google Shape;205;p7"/>
            <p:cNvCxnSpPr/>
            <p:nvPr/>
          </p:nvCxnSpPr>
          <p:spPr>
            <a:xfrm>
              <a:off x="8195532" y="1881661"/>
              <a:ext cx="980501" cy="980501"/>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206" name="Google Shape;206;p7"/>
            <p:cNvCxnSpPr/>
            <p:nvPr/>
          </p:nvCxnSpPr>
          <p:spPr>
            <a:xfrm>
              <a:off x="5952086" y="-7771"/>
              <a:ext cx="1865852" cy="1839122"/>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207" name="Google Shape;207;p7"/>
            <p:cNvCxnSpPr/>
            <p:nvPr/>
          </p:nvCxnSpPr>
          <p:spPr>
            <a:xfrm>
              <a:off x="7245285" y="-15558"/>
              <a:ext cx="980501" cy="980501"/>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208" name="Google Shape;208;p7"/>
            <p:cNvCxnSpPr/>
            <p:nvPr/>
          </p:nvCxnSpPr>
          <p:spPr>
            <a:xfrm>
              <a:off x="7298168" y="-7771"/>
              <a:ext cx="482463" cy="482463"/>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209" name="Google Shape;209;p7"/>
            <p:cNvCxnSpPr/>
            <p:nvPr/>
          </p:nvCxnSpPr>
          <p:spPr>
            <a:xfrm>
              <a:off x="7870821" y="-4111"/>
              <a:ext cx="106035" cy="106035"/>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210" name="Google Shape;210;p7"/>
            <p:cNvCxnSpPr/>
            <p:nvPr/>
          </p:nvCxnSpPr>
          <p:spPr>
            <a:xfrm>
              <a:off x="8109020" y="-4111"/>
              <a:ext cx="482463" cy="482463"/>
            </a:xfrm>
            <a:prstGeom prst="straightConnector1">
              <a:avLst/>
            </a:prstGeom>
            <a:noFill/>
            <a:ln w="9525" cap="flat" cmpd="sng">
              <a:solidFill>
                <a:schemeClr val="accent1">
                  <a:alpha val="49803"/>
                </a:schemeClr>
              </a:solidFill>
              <a:prstDash val="solid"/>
              <a:miter lim="800000"/>
              <a:headEnd type="none" w="sm" len="sm"/>
              <a:tailEnd type="none" w="sm" len="sm"/>
            </a:ln>
          </p:spPr>
        </p:cxnSp>
        <p:cxnSp>
          <p:nvCxnSpPr>
            <p:cNvPr id="211" name="Google Shape;211;p7"/>
            <p:cNvCxnSpPr/>
            <p:nvPr/>
          </p:nvCxnSpPr>
          <p:spPr>
            <a:xfrm>
              <a:off x="7910961" y="101924"/>
              <a:ext cx="388529" cy="388529"/>
            </a:xfrm>
            <a:prstGeom prst="straightConnector1">
              <a:avLst/>
            </a:prstGeom>
            <a:noFill/>
            <a:ln w="9525" cap="flat" cmpd="sng">
              <a:solidFill>
                <a:schemeClr val="accent1">
                  <a:alpha val="49803"/>
                </a:schemeClr>
              </a:solidFill>
              <a:prstDash val="solid"/>
              <a:miter lim="800000"/>
              <a:headEnd type="none" w="sm" len="sm"/>
              <a:tailEnd type="none" w="sm" len="sm"/>
            </a:ln>
          </p:spPr>
        </p:cxnSp>
        <p:grpSp>
          <p:nvGrpSpPr>
            <p:cNvPr id="212" name="Google Shape;212;p7"/>
            <p:cNvGrpSpPr/>
            <p:nvPr/>
          </p:nvGrpSpPr>
          <p:grpSpPr>
            <a:xfrm>
              <a:off x="7127317" y="254641"/>
              <a:ext cx="2867490" cy="2821709"/>
              <a:chOff x="6104486" y="-157913"/>
              <a:chExt cx="3223947" cy="3172475"/>
            </a:xfrm>
          </p:grpSpPr>
          <p:cxnSp>
            <p:nvCxnSpPr>
              <p:cNvPr id="213" name="Google Shape;213;p7"/>
              <p:cNvCxnSpPr/>
              <p:nvPr/>
            </p:nvCxnSpPr>
            <p:spPr>
              <a:xfrm>
                <a:off x="7732961" y="968477"/>
                <a:ext cx="980501" cy="980501"/>
              </a:xfrm>
              <a:prstGeom prst="straightConnector1">
                <a:avLst/>
              </a:prstGeom>
              <a:noFill/>
              <a:ln w="9525" cap="flat" cmpd="sng">
                <a:solidFill>
                  <a:schemeClr val="accent1">
                    <a:alpha val="20000"/>
                  </a:schemeClr>
                </a:solidFill>
                <a:prstDash val="solid"/>
                <a:miter lim="800000"/>
                <a:headEnd type="none" w="sm" len="sm"/>
                <a:tailEnd type="none" w="sm" len="sm"/>
              </a:ln>
            </p:spPr>
          </p:cxnSp>
          <p:cxnSp>
            <p:nvCxnSpPr>
              <p:cNvPr id="214" name="Google Shape;214;p7"/>
              <p:cNvCxnSpPr/>
              <p:nvPr/>
            </p:nvCxnSpPr>
            <p:spPr>
              <a:xfrm>
                <a:off x="8347932" y="2034061"/>
                <a:ext cx="980501" cy="980501"/>
              </a:xfrm>
              <a:prstGeom prst="straightConnector1">
                <a:avLst/>
              </a:prstGeom>
              <a:noFill/>
              <a:ln w="9525" cap="flat" cmpd="sng">
                <a:solidFill>
                  <a:schemeClr val="accent1">
                    <a:alpha val="20000"/>
                  </a:schemeClr>
                </a:solidFill>
                <a:prstDash val="solid"/>
                <a:miter lim="800000"/>
                <a:headEnd type="none" w="sm" len="sm"/>
                <a:tailEnd type="none" w="sm" len="sm"/>
              </a:ln>
            </p:spPr>
          </p:cxnSp>
          <p:cxnSp>
            <p:nvCxnSpPr>
              <p:cNvPr id="215" name="Google Shape;215;p7"/>
              <p:cNvCxnSpPr/>
              <p:nvPr/>
            </p:nvCxnSpPr>
            <p:spPr>
              <a:xfrm>
                <a:off x="6104486" y="144629"/>
                <a:ext cx="1865852" cy="1839122"/>
              </a:xfrm>
              <a:prstGeom prst="straightConnector1">
                <a:avLst/>
              </a:prstGeom>
              <a:noFill/>
              <a:ln w="9525" cap="flat" cmpd="sng">
                <a:solidFill>
                  <a:schemeClr val="accent1">
                    <a:alpha val="20000"/>
                  </a:schemeClr>
                </a:solidFill>
                <a:prstDash val="solid"/>
                <a:miter lim="800000"/>
                <a:headEnd type="none" w="sm" len="sm"/>
                <a:tailEnd type="none" w="sm" len="sm"/>
              </a:ln>
            </p:spPr>
          </p:cxnSp>
          <p:cxnSp>
            <p:nvCxnSpPr>
              <p:cNvPr id="216" name="Google Shape;216;p7"/>
              <p:cNvCxnSpPr/>
              <p:nvPr/>
            </p:nvCxnSpPr>
            <p:spPr>
              <a:xfrm>
                <a:off x="7397685" y="136842"/>
                <a:ext cx="980501" cy="980501"/>
              </a:xfrm>
              <a:prstGeom prst="straightConnector1">
                <a:avLst/>
              </a:prstGeom>
              <a:noFill/>
              <a:ln w="9525" cap="flat" cmpd="sng">
                <a:solidFill>
                  <a:schemeClr val="accent1">
                    <a:alpha val="20000"/>
                  </a:schemeClr>
                </a:solidFill>
                <a:prstDash val="solid"/>
                <a:miter lim="800000"/>
                <a:headEnd type="none" w="sm" len="sm"/>
                <a:tailEnd type="none" w="sm" len="sm"/>
              </a:ln>
            </p:spPr>
          </p:cxnSp>
          <p:cxnSp>
            <p:nvCxnSpPr>
              <p:cNvPr id="217" name="Google Shape;217;p7"/>
              <p:cNvCxnSpPr/>
              <p:nvPr/>
            </p:nvCxnSpPr>
            <p:spPr>
              <a:xfrm>
                <a:off x="7450568" y="144629"/>
                <a:ext cx="482463" cy="482463"/>
              </a:xfrm>
              <a:prstGeom prst="straightConnector1">
                <a:avLst/>
              </a:prstGeom>
              <a:noFill/>
              <a:ln w="9525" cap="flat" cmpd="sng">
                <a:solidFill>
                  <a:schemeClr val="accent1">
                    <a:alpha val="20000"/>
                  </a:schemeClr>
                </a:solidFill>
                <a:prstDash val="solid"/>
                <a:miter lim="800000"/>
                <a:headEnd type="none" w="sm" len="sm"/>
                <a:tailEnd type="none" w="sm" len="sm"/>
              </a:ln>
            </p:spPr>
          </p:cxnSp>
          <p:cxnSp>
            <p:nvCxnSpPr>
              <p:cNvPr id="218" name="Google Shape;218;p7"/>
              <p:cNvCxnSpPr/>
              <p:nvPr/>
            </p:nvCxnSpPr>
            <p:spPr>
              <a:xfrm>
                <a:off x="7900015" y="25083"/>
                <a:ext cx="229240" cy="229240"/>
              </a:xfrm>
              <a:prstGeom prst="straightConnector1">
                <a:avLst/>
              </a:prstGeom>
              <a:noFill/>
              <a:ln w="9525" cap="flat" cmpd="sng">
                <a:solidFill>
                  <a:schemeClr val="lt1">
                    <a:alpha val="20000"/>
                  </a:schemeClr>
                </a:solidFill>
                <a:prstDash val="solid"/>
                <a:miter lim="800000"/>
                <a:headEnd type="none" w="sm" len="sm"/>
                <a:tailEnd type="none" w="sm" len="sm"/>
              </a:ln>
            </p:spPr>
          </p:cxnSp>
          <p:cxnSp>
            <p:nvCxnSpPr>
              <p:cNvPr id="219" name="Google Shape;219;p7"/>
              <p:cNvCxnSpPr/>
              <p:nvPr/>
            </p:nvCxnSpPr>
            <p:spPr>
              <a:xfrm>
                <a:off x="7855929" y="-157913"/>
                <a:ext cx="482463" cy="482463"/>
              </a:xfrm>
              <a:prstGeom prst="straightConnector1">
                <a:avLst/>
              </a:prstGeom>
              <a:noFill/>
              <a:ln w="9525" cap="flat" cmpd="sng">
                <a:solidFill>
                  <a:schemeClr val="accent1">
                    <a:alpha val="20000"/>
                  </a:schemeClr>
                </a:solidFill>
                <a:prstDash val="solid"/>
                <a:miter lim="800000"/>
                <a:headEnd type="none" w="sm" len="sm"/>
                <a:tailEnd type="none" w="sm" len="sm"/>
              </a:ln>
            </p:spPr>
          </p:cxnSp>
          <p:cxnSp>
            <p:nvCxnSpPr>
              <p:cNvPr id="220" name="Google Shape;220;p7"/>
              <p:cNvCxnSpPr/>
              <p:nvPr/>
            </p:nvCxnSpPr>
            <p:spPr>
              <a:xfrm>
                <a:off x="8063361" y="254324"/>
                <a:ext cx="388529" cy="388529"/>
              </a:xfrm>
              <a:prstGeom prst="straightConnector1">
                <a:avLst/>
              </a:prstGeom>
              <a:noFill/>
              <a:ln w="9525" cap="flat" cmpd="sng">
                <a:solidFill>
                  <a:schemeClr val="accent1">
                    <a:alpha val="20000"/>
                  </a:schemeClr>
                </a:solidFill>
                <a:prstDash val="solid"/>
                <a:miter lim="800000"/>
                <a:headEnd type="none" w="sm" len="sm"/>
                <a:tailEnd type="none" w="sm" len="sm"/>
              </a:ln>
            </p:spPr>
          </p:cxnSp>
        </p:grpSp>
        <p:cxnSp>
          <p:nvCxnSpPr>
            <p:cNvPr id="221" name="Google Shape;221;p7"/>
            <p:cNvCxnSpPr/>
            <p:nvPr/>
          </p:nvCxnSpPr>
          <p:spPr>
            <a:xfrm>
              <a:off x="8279661" y="74302"/>
              <a:ext cx="872092" cy="872092"/>
            </a:xfrm>
            <a:prstGeom prst="straightConnector1">
              <a:avLst/>
            </a:prstGeom>
            <a:noFill/>
            <a:ln w="9525" cap="flat" cmpd="sng">
              <a:solidFill>
                <a:srgbClr val="86909C">
                  <a:alpha val="20000"/>
                </a:srgbClr>
              </a:solidFill>
              <a:prstDash val="solid"/>
              <a:miter lim="800000"/>
              <a:headEnd type="none" w="sm" len="sm"/>
              <a:tailEnd type="none" w="sm" len="sm"/>
            </a:ln>
          </p:spPr>
        </p:cxnSp>
        <p:cxnSp>
          <p:nvCxnSpPr>
            <p:cNvPr id="222" name="Google Shape;222;p7"/>
            <p:cNvCxnSpPr/>
            <p:nvPr/>
          </p:nvCxnSpPr>
          <p:spPr>
            <a:xfrm>
              <a:off x="8338351" y="-54436"/>
              <a:ext cx="872092" cy="872092"/>
            </a:xfrm>
            <a:prstGeom prst="straightConnector1">
              <a:avLst/>
            </a:prstGeom>
            <a:noFill/>
            <a:ln w="9525" cap="flat" cmpd="sng">
              <a:solidFill>
                <a:srgbClr val="86909C">
                  <a:alpha val="20000"/>
                </a:srgbClr>
              </a:solidFill>
              <a:prstDash val="solid"/>
              <a:miter lim="800000"/>
              <a:headEnd type="none" w="sm" len="sm"/>
              <a:tailEnd type="none" w="sm" len="sm"/>
            </a:ln>
          </p:spPr>
        </p:cxnSp>
        <p:cxnSp>
          <p:nvCxnSpPr>
            <p:cNvPr id="223" name="Google Shape;223;p7"/>
            <p:cNvCxnSpPr/>
            <p:nvPr/>
          </p:nvCxnSpPr>
          <p:spPr>
            <a:xfrm>
              <a:off x="8598294" y="-42565"/>
              <a:ext cx="312366" cy="312366"/>
            </a:xfrm>
            <a:prstGeom prst="straightConnector1">
              <a:avLst/>
            </a:prstGeom>
            <a:noFill/>
            <a:ln w="9525" cap="flat" cmpd="sng">
              <a:solidFill>
                <a:srgbClr val="86909C">
                  <a:alpha val="20000"/>
                </a:srgbClr>
              </a:solidFill>
              <a:prstDash val="solid"/>
              <a:miter lim="800000"/>
              <a:headEnd type="none" w="sm" len="sm"/>
              <a:tailEnd type="none" w="sm" len="sm"/>
            </a:ln>
          </p:spPr>
        </p:cxnSp>
        <p:cxnSp>
          <p:nvCxnSpPr>
            <p:cNvPr id="224" name="Google Shape;224;p7"/>
            <p:cNvCxnSpPr/>
            <p:nvPr/>
          </p:nvCxnSpPr>
          <p:spPr>
            <a:xfrm>
              <a:off x="8750694" y="109835"/>
              <a:ext cx="312366" cy="312366"/>
            </a:xfrm>
            <a:prstGeom prst="straightConnector1">
              <a:avLst/>
            </a:prstGeom>
            <a:noFill/>
            <a:ln w="9525" cap="flat" cmpd="sng">
              <a:solidFill>
                <a:srgbClr val="8F8F8F">
                  <a:alpha val="20000"/>
                </a:srgbClr>
              </a:solidFill>
              <a:prstDash val="solid"/>
              <a:miter lim="800000"/>
              <a:headEnd type="none" w="sm" len="sm"/>
              <a:tailEnd type="none" w="sm" len="sm"/>
            </a:ln>
          </p:spPr>
        </p:cxnSp>
        <p:cxnSp>
          <p:nvCxnSpPr>
            <p:cNvPr id="225" name="Google Shape;225;p7"/>
            <p:cNvCxnSpPr/>
            <p:nvPr/>
          </p:nvCxnSpPr>
          <p:spPr>
            <a:xfrm>
              <a:off x="8871734" y="190468"/>
              <a:ext cx="312366" cy="312366"/>
            </a:xfrm>
            <a:prstGeom prst="straightConnector1">
              <a:avLst/>
            </a:prstGeom>
            <a:noFill/>
            <a:ln w="9525" cap="flat" cmpd="sng">
              <a:solidFill>
                <a:srgbClr val="8F8F8F">
                  <a:alpha val="20000"/>
                </a:srgbClr>
              </a:solidFill>
              <a:prstDash val="solid"/>
              <a:miter lim="800000"/>
              <a:headEnd type="none" w="sm" len="sm"/>
              <a:tailEnd type="none" w="sm" len="sm"/>
            </a:ln>
          </p:spPr>
        </p:cxnSp>
        <p:cxnSp>
          <p:nvCxnSpPr>
            <p:cNvPr id="226" name="Google Shape;226;p7"/>
            <p:cNvCxnSpPr/>
            <p:nvPr/>
          </p:nvCxnSpPr>
          <p:spPr>
            <a:xfrm>
              <a:off x="8771239" y="39142"/>
              <a:ext cx="266872" cy="266872"/>
            </a:xfrm>
            <a:prstGeom prst="straightConnector1">
              <a:avLst/>
            </a:prstGeom>
            <a:noFill/>
            <a:ln w="9525" cap="flat" cmpd="sng">
              <a:solidFill>
                <a:srgbClr val="86909C">
                  <a:alpha val="20000"/>
                </a:srgbClr>
              </a:solidFill>
              <a:prstDash val="solid"/>
              <a:miter lim="800000"/>
              <a:headEnd type="none" w="sm" len="sm"/>
              <a:tailEnd type="none" w="sm" len="sm"/>
            </a:ln>
          </p:spPr>
        </p:cxnSp>
        <p:cxnSp>
          <p:nvCxnSpPr>
            <p:cNvPr id="227" name="Google Shape;227;p7"/>
            <p:cNvCxnSpPr/>
            <p:nvPr/>
          </p:nvCxnSpPr>
          <p:spPr>
            <a:xfrm>
              <a:off x="8909905" y="-17414"/>
              <a:ext cx="312366" cy="312366"/>
            </a:xfrm>
            <a:prstGeom prst="straightConnector1">
              <a:avLst/>
            </a:prstGeom>
            <a:noFill/>
            <a:ln w="9525" cap="flat" cmpd="sng">
              <a:solidFill>
                <a:srgbClr val="86909C">
                  <a:alpha val="20000"/>
                </a:srgbClr>
              </a:solidFill>
              <a:prstDash val="solid"/>
              <a:miter lim="800000"/>
              <a:headEnd type="none" w="sm" len="sm"/>
              <a:tailEnd type="none" w="sm" len="sm"/>
            </a:ln>
          </p:spPr>
        </p:cxnSp>
        <p:cxnSp>
          <p:nvCxnSpPr>
            <p:cNvPr id="228" name="Google Shape;228;p7"/>
            <p:cNvCxnSpPr/>
            <p:nvPr/>
          </p:nvCxnSpPr>
          <p:spPr>
            <a:xfrm>
              <a:off x="8952568" y="-41988"/>
              <a:ext cx="121167" cy="121167"/>
            </a:xfrm>
            <a:prstGeom prst="straightConnector1">
              <a:avLst/>
            </a:prstGeom>
            <a:noFill/>
            <a:ln w="9525" cap="flat" cmpd="sng">
              <a:solidFill>
                <a:srgbClr val="AEB6BD">
                  <a:alpha val="20000"/>
                </a:srgbClr>
              </a:solidFill>
              <a:prstDash val="solid"/>
              <a:miter lim="800000"/>
              <a:headEnd type="none" w="sm" len="sm"/>
              <a:tailEnd type="none" w="sm" len="sm"/>
            </a:ln>
          </p:spPr>
        </p:cxnSp>
        <p:cxnSp>
          <p:nvCxnSpPr>
            <p:cNvPr id="229" name="Google Shape;229;p7"/>
            <p:cNvCxnSpPr/>
            <p:nvPr/>
          </p:nvCxnSpPr>
          <p:spPr>
            <a:xfrm>
              <a:off x="8923639" y="191542"/>
              <a:ext cx="266872" cy="266872"/>
            </a:xfrm>
            <a:prstGeom prst="straightConnector1">
              <a:avLst/>
            </a:prstGeom>
            <a:noFill/>
            <a:ln w="9525" cap="flat" cmpd="sng">
              <a:solidFill>
                <a:srgbClr val="AEB6BD">
                  <a:alpha val="20000"/>
                </a:srgbClr>
              </a:solidFill>
              <a:prstDash val="solid"/>
              <a:miter lim="800000"/>
              <a:headEnd type="none" w="sm" len="sm"/>
              <a:tailEnd type="none" w="sm" len="sm"/>
            </a:ln>
          </p:spPr>
        </p:cxnSp>
      </p:grpSp>
    </p:spTree>
    <p:extLst>
      <p:ext uri="{BB962C8B-B14F-4D97-AF65-F5344CB8AC3E}">
        <p14:creationId xmlns:p14="http://schemas.microsoft.com/office/powerpoint/2010/main" val="10559276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30"/>
        <p:cNvGrpSpPr/>
        <p:nvPr/>
      </p:nvGrpSpPr>
      <p:grpSpPr>
        <a:xfrm>
          <a:off x="0" y="0"/>
          <a:ext cx="0" cy="0"/>
          <a:chOff x="0" y="0"/>
          <a:chExt cx="0" cy="0"/>
        </a:xfrm>
      </p:grpSpPr>
      <p:sp>
        <p:nvSpPr>
          <p:cNvPr id="231" name="Google Shape;231;p8"/>
          <p:cNvSpPr txBox="1">
            <a:spLocks noGrp="1"/>
          </p:cNvSpPr>
          <p:nvPr>
            <p:ph type="title"/>
          </p:nvPr>
        </p:nvSpPr>
        <p:spPr>
          <a:xfrm>
            <a:off x="609600" y="442085"/>
            <a:ext cx="10972800" cy="913555"/>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2398"/>
              <a:buFont typeface="Arial"/>
              <a:buNone/>
              <a:defRPr sz="3197" b="1" i="0" u="none" strike="noStrike" cap="none">
                <a:solidFill>
                  <a:schemeClr val="dk1"/>
                </a:solidFill>
                <a:latin typeface="Arial"/>
                <a:ea typeface="Arial"/>
                <a:cs typeface="Arial"/>
                <a:sym typeface="Arial"/>
              </a:defRPr>
            </a:lvl1pPr>
            <a:lvl2pPr lvl="1">
              <a:spcBef>
                <a:spcPts val="0"/>
              </a:spcBef>
              <a:spcAft>
                <a:spcPts val="0"/>
              </a:spcAft>
              <a:buSzPts val="1400"/>
              <a:buNone/>
              <a:defRPr sz="2400"/>
            </a:lvl2pPr>
            <a:lvl3pPr lvl="2">
              <a:spcBef>
                <a:spcPts val="0"/>
              </a:spcBef>
              <a:spcAft>
                <a:spcPts val="0"/>
              </a:spcAft>
              <a:buSzPts val="1400"/>
              <a:buNone/>
              <a:defRPr sz="2400"/>
            </a:lvl3pPr>
            <a:lvl4pPr lvl="3">
              <a:spcBef>
                <a:spcPts val="0"/>
              </a:spcBef>
              <a:spcAft>
                <a:spcPts val="0"/>
              </a:spcAft>
              <a:buSzPts val="1400"/>
              <a:buNone/>
              <a:defRPr sz="2400"/>
            </a:lvl4pPr>
            <a:lvl5pPr lvl="4">
              <a:spcBef>
                <a:spcPts val="0"/>
              </a:spcBef>
              <a:spcAft>
                <a:spcPts val="0"/>
              </a:spcAft>
              <a:buSzPts val="1400"/>
              <a:buNone/>
              <a:defRPr sz="2400"/>
            </a:lvl5pPr>
            <a:lvl6pPr lvl="5">
              <a:spcBef>
                <a:spcPts val="0"/>
              </a:spcBef>
              <a:spcAft>
                <a:spcPts val="0"/>
              </a:spcAft>
              <a:buSzPts val="1400"/>
              <a:buNone/>
              <a:defRPr sz="2400"/>
            </a:lvl6pPr>
            <a:lvl7pPr lvl="6">
              <a:spcBef>
                <a:spcPts val="0"/>
              </a:spcBef>
              <a:spcAft>
                <a:spcPts val="0"/>
              </a:spcAft>
              <a:buSzPts val="1400"/>
              <a:buNone/>
              <a:defRPr sz="2400"/>
            </a:lvl7pPr>
            <a:lvl8pPr lvl="7">
              <a:spcBef>
                <a:spcPts val="0"/>
              </a:spcBef>
              <a:spcAft>
                <a:spcPts val="0"/>
              </a:spcAft>
              <a:buSzPts val="1400"/>
              <a:buNone/>
              <a:defRPr sz="2400"/>
            </a:lvl8pPr>
            <a:lvl9pPr lvl="8">
              <a:spcBef>
                <a:spcPts val="0"/>
              </a:spcBef>
              <a:spcAft>
                <a:spcPts val="0"/>
              </a:spcAft>
              <a:buSzPts val="1400"/>
              <a:buNone/>
              <a:defRPr sz="2400"/>
            </a:lvl9pPr>
          </a:lstStyle>
          <a:p>
            <a:endParaRPr/>
          </a:p>
        </p:txBody>
      </p:sp>
      <p:pic>
        <p:nvPicPr>
          <p:cNvPr id="232" name="Google Shape;232;p8" descr="S:\Bake-off-Pitch\MongoDB (603869204)\img_multimedia\MongoDB Logos\mongodb-logo.jpg"/>
          <p:cNvPicPr preferRelativeResize="0"/>
          <p:nvPr/>
        </p:nvPicPr>
        <p:blipFill rotWithShape="1">
          <a:blip r:embed="rId2">
            <a:alphaModFix/>
          </a:blip>
          <a:srcRect/>
          <a:stretch/>
        </p:blipFill>
        <p:spPr>
          <a:xfrm>
            <a:off x="609601" y="6326797"/>
            <a:ext cx="1084015" cy="286071"/>
          </a:xfrm>
          <a:prstGeom prst="rect">
            <a:avLst/>
          </a:prstGeom>
          <a:noFill/>
          <a:ln>
            <a:noFill/>
          </a:ln>
        </p:spPr>
      </p:pic>
      <p:pic>
        <p:nvPicPr>
          <p:cNvPr id="233" name="Google Shape;233;p8"/>
          <p:cNvPicPr preferRelativeResize="0"/>
          <p:nvPr/>
        </p:nvPicPr>
        <p:blipFill rotWithShape="1">
          <a:blip r:embed="rId3">
            <a:alphaModFix/>
          </a:blip>
          <a:srcRect/>
          <a:stretch/>
        </p:blipFill>
        <p:spPr>
          <a:xfrm rot="10800000" flipH="1">
            <a:off x="8505200" y="4786093"/>
            <a:ext cx="3686801" cy="2071907"/>
          </a:xfrm>
          <a:prstGeom prst="rect">
            <a:avLst/>
          </a:prstGeom>
          <a:noFill/>
          <a:ln>
            <a:noFill/>
          </a:ln>
        </p:spPr>
      </p:pic>
      <p:grpSp>
        <p:nvGrpSpPr>
          <p:cNvPr id="234" name="Google Shape;234;p8"/>
          <p:cNvGrpSpPr/>
          <p:nvPr/>
        </p:nvGrpSpPr>
        <p:grpSpPr>
          <a:xfrm rot="10800000" flipH="1">
            <a:off x="10338419" y="5331820"/>
            <a:ext cx="1994604" cy="1633593"/>
            <a:chOff x="6045108" y="-178919"/>
            <a:chExt cx="3713135" cy="3041081"/>
          </a:xfrm>
        </p:grpSpPr>
        <p:cxnSp>
          <p:nvCxnSpPr>
            <p:cNvPr id="235" name="Google Shape;235;p8"/>
            <p:cNvCxnSpPr/>
            <p:nvPr/>
          </p:nvCxnSpPr>
          <p:spPr>
            <a:xfrm>
              <a:off x="7580561" y="816077"/>
              <a:ext cx="980501" cy="980501"/>
            </a:xfrm>
            <a:prstGeom prst="straightConnector1">
              <a:avLst/>
            </a:prstGeom>
            <a:noFill/>
            <a:ln w="9525" cap="flat" cmpd="sng">
              <a:solidFill>
                <a:schemeClr val="accent1"/>
              </a:solidFill>
              <a:prstDash val="solid"/>
              <a:miter lim="800000"/>
              <a:headEnd type="none" w="sm" len="sm"/>
              <a:tailEnd type="none" w="sm" len="sm"/>
            </a:ln>
          </p:spPr>
        </p:cxnSp>
        <p:cxnSp>
          <p:nvCxnSpPr>
            <p:cNvPr id="236" name="Google Shape;236;p8"/>
            <p:cNvCxnSpPr/>
            <p:nvPr/>
          </p:nvCxnSpPr>
          <p:spPr>
            <a:xfrm>
              <a:off x="8195532" y="1881661"/>
              <a:ext cx="980501" cy="980501"/>
            </a:xfrm>
            <a:prstGeom prst="straightConnector1">
              <a:avLst/>
            </a:prstGeom>
            <a:noFill/>
            <a:ln w="9525" cap="flat" cmpd="sng">
              <a:solidFill>
                <a:schemeClr val="accent1"/>
              </a:solidFill>
              <a:prstDash val="solid"/>
              <a:miter lim="800000"/>
              <a:headEnd type="none" w="sm" len="sm"/>
              <a:tailEnd type="none" w="sm" len="sm"/>
            </a:ln>
          </p:spPr>
        </p:cxnSp>
        <p:cxnSp>
          <p:nvCxnSpPr>
            <p:cNvPr id="237" name="Google Shape;237;p8"/>
            <p:cNvCxnSpPr/>
            <p:nvPr/>
          </p:nvCxnSpPr>
          <p:spPr>
            <a:xfrm>
              <a:off x="6045108" y="-178919"/>
              <a:ext cx="1865852" cy="1839122"/>
            </a:xfrm>
            <a:prstGeom prst="straightConnector1">
              <a:avLst/>
            </a:prstGeom>
            <a:noFill/>
            <a:ln w="9525" cap="flat" cmpd="sng">
              <a:solidFill>
                <a:schemeClr val="accent1"/>
              </a:solidFill>
              <a:prstDash val="solid"/>
              <a:miter lim="800000"/>
              <a:headEnd type="none" w="sm" len="sm"/>
              <a:tailEnd type="none" w="sm" len="sm"/>
            </a:ln>
          </p:spPr>
        </p:cxnSp>
        <p:cxnSp>
          <p:nvCxnSpPr>
            <p:cNvPr id="238" name="Google Shape;238;p8"/>
            <p:cNvCxnSpPr/>
            <p:nvPr/>
          </p:nvCxnSpPr>
          <p:spPr>
            <a:xfrm>
              <a:off x="7211079" y="-4111"/>
              <a:ext cx="980502" cy="980500"/>
            </a:xfrm>
            <a:prstGeom prst="straightConnector1">
              <a:avLst/>
            </a:prstGeom>
            <a:noFill/>
            <a:ln w="9525" cap="flat" cmpd="sng">
              <a:solidFill>
                <a:schemeClr val="accent1"/>
              </a:solidFill>
              <a:prstDash val="solid"/>
              <a:miter lim="800000"/>
              <a:headEnd type="none" w="sm" len="sm"/>
              <a:tailEnd type="none" w="sm" len="sm"/>
            </a:ln>
          </p:spPr>
        </p:cxnSp>
        <p:cxnSp>
          <p:nvCxnSpPr>
            <p:cNvPr id="239" name="Google Shape;239;p8"/>
            <p:cNvCxnSpPr/>
            <p:nvPr/>
          </p:nvCxnSpPr>
          <p:spPr>
            <a:xfrm>
              <a:off x="7298168" y="-7771"/>
              <a:ext cx="482463" cy="482463"/>
            </a:xfrm>
            <a:prstGeom prst="straightConnector1">
              <a:avLst/>
            </a:prstGeom>
            <a:noFill/>
            <a:ln w="9525" cap="flat" cmpd="sng">
              <a:solidFill>
                <a:schemeClr val="accent1"/>
              </a:solidFill>
              <a:prstDash val="solid"/>
              <a:miter lim="800000"/>
              <a:headEnd type="none" w="sm" len="sm"/>
              <a:tailEnd type="none" w="sm" len="sm"/>
            </a:ln>
          </p:spPr>
        </p:cxnSp>
        <p:cxnSp>
          <p:nvCxnSpPr>
            <p:cNvPr id="240" name="Google Shape;240;p8"/>
            <p:cNvCxnSpPr/>
            <p:nvPr/>
          </p:nvCxnSpPr>
          <p:spPr>
            <a:xfrm>
              <a:off x="7870821" y="-4111"/>
              <a:ext cx="106035" cy="106035"/>
            </a:xfrm>
            <a:prstGeom prst="straightConnector1">
              <a:avLst/>
            </a:prstGeom>
            <a:noFill/>
            <a:ln w="9525" cap="flat" cmpd="sng">
              <a:solidFill>
                <a:schemeClr val="accent1"/>
              </a:solidFill>
              <a:prstDash val="solid"/>
              <a:miter lim="800000"/>
              <a:headEnd type="none" w="sm" len="sm"/>
              <a:tailEnd type="none" w="sm" len="sm"/>
            </a:ln>
          </p:spPr>
        </p:cxnSp>
        <p:cxnSp>
          <p:nvCxnSpPr>
            <p:cNvPr id="241" name="Google Shape;241;p8"/>
            <p:cNvCxnSpPr/>
            <p:nvPr/>
          </p:nvCxnSpPr>
          <p:spPr>
            <a:xfrm>
              <a:off x="8109020" y="-4111"/>
              <a:ext cx="482463" cy="482463"/>
            </a:xfrm>
            <a:prstGeom prst="straightConnector1">
              <a:avLst/>
            </a:prstGeom>
            <a:noFill/>
            <a:ln w="9525" cap="flat" cmpd="sng">
              <a:solidFill>
                <a:schemeClr val="accent1"/>
              </a:solidFill>
              <a:prstDash val="solid"/>
              <a:miter lim="800000"/>
              <a:headEnd type="none" w="sm" len="sm"/>
              <a:tailEnd type="none" w="sm" len="sm"/>
            </a:ln>
          </p:spPr>
        </p:cxnSp>
        <p:cxnSp>
          <p:nvCxnSpPr>
            <p:cNvPr id="242" name="Google Shape;242;p8"/>
            <p:cNvCxnSpPr/>
            <p:nvPr/>
          </p:nvCxnSpPr>
          <p:spPr>
            <a:xfrm>
              <a:off x="7910961" y="101924"/>
              <a:ext cx="388529" cy="388529"/>
            </a:xfrm>
            <a:prstGeom prst="straightConnector1">
              <a:avLst/>
            </a:prstGeom>
            <a:noFill/>
            <a:ln w="9525" cap="flat" cmpd="sng">
              <a:solidFill>
                <a:schemeClr val="accent1"/>
              </a:solidFill>
              <a:prstDash val="solid"/>
              <a:miter lim="800000"/>
              <a:headEnd type="none" w="sm" len="sm"/>
              <a:tailEnd type="none" w="sm" len="sm"/>
            </a:ln>
          </p:spPr>
        </p:cxnSp>
        <p:grpSp>
          <p:nvGrpSpPr>
            <p:cNvPr id="243" name="Google Shape;243;p8"/>
            <p:cNvGrpSpPr/>
            <p:nvPr/>
          </p:nvGrpSpPr>
          <p:grpSpPr>
            <a:xfrm>
              <a:off x="7127317" y="417404"/>
              <a:ext cx="2630926" cy="2263393"/>
              <a:chOff x="6104486" y="25083"/>
              <a:chExt cx="2957976" cy="2544755"/>
            </a:xfrm>
          </p:grpSpPr>
          <p:cxnSp>
            <p:nvCxnSpPr>
              <p:cNvPr id="244" name="Google Shape;244;p8"/>
              <p:cNvCxnSpPr/>
              <p:nvPr/>
            </p:nvCxnSpPr>
            <p:spPr>
              <a:xfrm>
                <a:off x="7732961" y="968477"/>
                <a:ext cx="980501" cy="980501"/>
              </a:xfrm>
              <a:prstGeom prst="straightConnector1">
                <a:avLst/>
              </a:prstGeom>
              <a:noFill/>
              <a:ln w="9525" cap="flat" cmpd="sng">
                <a:solidFill>
                  <a:schemeClr val="accent1"/>
                </a:solidFill>
                <a:prstDash val="solid"/>
                <a:miter lim="800000"/>
                <a:headEnd type="none" w="sm" len="sm"/>
                <a:tailEnd type="none" w="sm" len="sm"/>
              </a:ln>
            </p:spPr>
          </p:cxnSp>
          <p:cxnSp>
            <p:nvCxnSpPr>
              <p:cNvPr id="245" name="Google Shape;245;p8"/>
              <p:cNvCxnSpPr/>
              <p:nvPr/>
            </p:nvCxnSpPr>
            <p:spPr>
              <a:xfrm>
                <a:off x="8081962" y="1589338"/>
                <a:ext cx="980500" cy="980500"/>
              </a:xfrm>
              <a:prstGeom prst="straightConnector1">
                <a:avLst/>
              </a:prstGeom>
              <a:noFill/>
              <a:ln w="9525" cap="flat" cmpd="sng">
                <a:solidFill>
                  <a:schemeClr val="accent1"/>
                </a:solidFill>
                <a:prstDash val="solid"/>
                <a:miter lim="800000"/>
                <a:headEnd type="none" w="sm" len="sm"/>
                <a:tailEnd type="none" w="sm" len="sm"/>
              </a:ln>
            </p:spPr>
          </p:cxnSp>
          <p:cxnSp>
            <p:nvCxnSpPr>
              <p:cNvPr id="246" name="Google Shape;246;p8"/>
              <p:cNvCxnSpPr/>
              <p:nvPr/>
            </p:nvCxnSpPr>
            <p:spPr>
              <a:xfrm>
                <a:off x="6104486" y="144629"/>
                <a:ext cx="1865852" cy="1839122"/>
              </a:xfrm>
              <a:prstGeom prst="straightConnector1">
                <a:avLst/>
              </a:prstGeom>
              <a:noFill/>
              <a:ln w="9525" cap="flat" cmpd="sng">
                <a:solidFill>
                  <a:schemeClr val="accent1"/>
                </a:solidFill>
                <a:prstDash val="solid"/>
                <a:miter lim="800000"/>
                <a:headEnd type="none" w="sm" len="sm"/>
                <a:tailEnd type="none" w="sm" len="sm"/>
              </a:ln>
            </p:spPr>
          </p:cxnSp>
          <p:cxnSp>
            <p:nvCxnSpPr>
              <p:cNvPr id="247" name="Google Shape;247;p8"/>
              <p:cNvCxnSpPr/>
              <p:nvPr/>
            </p:nvCxnSpPr>
            <p:spPr>
              <a:xfrm>
                <a:off x="7397685" y="136842"/>
                <a:ext cx="980501" cy="980501"/>
              </a:xfrm>
              <a:prstGeom prst="straightConnector1">
                <a:avLst/>
              </a:prstGeom>
              <a:noFill/>
              <a:ln w="9525" cap="flat" cmpd="sng">
                <a:solidFill>
                  <a:schemeClr val="accent1"/>
                </a:solidFill>
                <a:prstDash val="solid"/>
                <a:miter lim="800000"/>
                <a:headEnd type="none" w="sm" len="sm"/>
                <a:tailEnd type="none" w="sm" len="sm"/>
              </a:ln>
            </p:spPr>
          </p:cxnSp>
          <p:cxnSp>
            <p:nvCxnSpPr>
              <p:cNvPr id="248" name="Google Shape;248;p8"/>
              <p:cNvCxnSpPr/>
              <p:nvPr/>
            </p:nvCxnSpPr>
            <p:spPr>
              <a:xfrm>
                <a:off x="7450568" y="144629"/>
                <a:ext cx="482463" cy="482463"/>
              </a:xfrm>
              <a:prstGeom prst="straightConnector1">
                <a:avLst/>
              </a:prstGeom>
              <a:noFill/>
              <a:ln w="9525" cap="flat" cmpd="sng">
                <a:solidFill>
                  <a:schemeClr val="accent1"/>
                </a:solidFill>
                <a:prstDash val="solid"/>
                <a:miter lim="800000"/>
                <a:headEnd type="none" w="sm" len="sm"/>
                <a:tailEnd type="none" w="sm" len="sm"/>
              </a:ln>
            </p:spPr>
          </p:cxnSp>
          <p:cxnSp>
            <p:nvCxnSpPr>
              <p:cNvPr id="249" name="Google Shape;249;p8"/>
              <p:cNvCxnSpPr/>
              <p:nvPr/>
            </p:nvCxnSpPr>
            <p:spPr>
              <a:xfrm>
                <a:off x="7900015" y="25083"/>
                <a:ext cx="229240" cy="229240"/>
              </a:xfrm>
              <a:prstGeom prst="straightConnector1">
                <a:avLst/>
              </a:prstGeom>
              <a:noFill/>
              <a:ln w="9525" cap="flat" cmpd="sng">
                <a:solidFill>
                  <a:schemeClr val="accent1"/>
                </a:solidFill>
                <a:prstDash val="solid"/>
                <a:miter lim="800000"/>
                <a:headEnd type="none" w="sm" len="sm"/>
                <a:tailEnd type="none" w="sm" len="sm"/>
              </a:ln>
            </p:spPr>
          </p:cxnSp>
          <p:cxnSp>
            <p:nvCxnSpPr>
              <p:cNvPr id="250" name="Google Shape;250;p8"/>
              <p:cNvCxnSpPr/>
              <p:nvPr/>
            </p:nvCxnSpPr>
            <p:spPr>
              <a:xfrm>
                <a:off x="8261420" y="148289"/>
                <a:ext cx="482463" cy="482463"/>
              </a:xfrm>
              <a:prstGeom prst="straightConnector1">
                <a:avLst/>
              </a:prstGeom>
              <a:noFill/>
              <a:ln w="9525" cap="flat" cmpd="sng">
                <a:solidFill>
                  <a:schemeClr val="accent1"/>
                </a:solidFill>
                <a:prstDash val="solid"/>
                <a:miter lim="800000"/>
                <a:headEnd type="none" w="sm" len="sm"/>
                <a:tailEnd type="none" w="sm" len="sm"/>
              </a:ln>
            </p:spPr>
          </p:cxnSp>
          <p:cxnSp>
            <p:nvCxnSpPr>
              <p:cNvPr id="251" name="Google Shape;251;p8"/>
              <p:cNvCxnSpPr/>
              <p:nvPr/>
            </p:nvCxnSpPr>
            <p:spPr>
              <a:xfrm>
                <a:off x="8063361" y="254324"/>
                <a:ext cx="388529" cy="388529"/>
              </a:xfrm>
              <a:prstGeom prst="straightConnector1">
                <a:avLst/>
              </a:prstGeom>
              <a:noFill/>
              <a:ln w="9525" cap="flat" cmpd="sng">
                <a:solidFill>
                  <a:schemeClr val="accent1"/>
                </a:solidFill>
                <a:prstDash val="solid"/>
                <a:miter lim="800000"/>
                <a:headEnd type="none" w="sm" len="sm"/>
                <a:tailEnd type="none" w="sm" len="sm"/>
              </a:ln>
            </p:spPr>
          </p:cxnSp>
        </p:grpSp>
        <p:cxnSp>
          <p:nvCxnSpPr>
            <p:cNvPr id="252" name="Google Shape;252;p8"/>
            <p:cNvCxnSpPr/>
            <p:nvPr/>
          </p:nvCxnSpPr>
          <p:spPr>
            <a:xfrm>
              <a:off x="8279661" y="74302"/>
              <a:ext cx="872092" cy="872092"/>
            </a:xfrm>
            <a:prstGeom prst="straightConnector1">
              <a:avLst/>
            </a:prstGeom>
            <a:noFill/>
            <a:ln w="9525" cap="flat" cmpd="sng">
              <a:solidFill>
                <a:schemeClr val="accent1"/>
              </a:solidFill>
              <a:prstDash val="solid"/>
              <a:miter lim="800000"/>
              <a:headEnd type="none" w="sm" len="sm"/>
              <a:tailEnd type="none" w="sm" len="sm"/>
            </a:ln>
          </p:spPr>
        </p:cxnSp>
        <p:cxnSp>
          <p:nvCxnSpPr>
            <p:cNvPr id="253" name="Google Shape;253;p8"/>
            <p:cNvCxnSpPr/>
            <p:nvPr/>
          </p:nvCxnSpPr>
          <p:spPr>
            <a:xfrm>
              <a:off x="8338351" y="-54436"/>
              <a:ext cx="872092" cy="872092"/>
            </a:xfrm>
            <a:prstGeom prst="straightConnector1">
              <a:avLst/>
            </a:prstGeom>
            <a:noFill/>
            <a:ln w="9525" cap="flat" cmpd="sng">
              <a:solidFill>
                <a:schemeClr val="accent1"/>
              </a:solidFill>
              <a:prstDash val="solid"/>
              <a:miter lim="800000"/>
              <a:headEnd type="none" w="sm" len="sm"/>
              <a:tailEnd type="none" w="sm" len="sm"/>
            </a:ln>
          </p:spPr>
        </p:cxnSp>
        <p:cxnSp>
          <p:nvCxnSpPr>
            <p:cNvPr id="254" name="Google Shape;254;p8"/>
            <p:cNvCxnSpPr/>
            <p:nvPr/>
          </p:nvCxnSpPr>
          <p:spPr>
            <a:xfrm>
              <a:off x="8598294" y="-42565"/>
              <a:ext cx="312366" cy="312366"/>
            </a:xfrm>
            <a:prstGeom prst="straightConnector1">
              <a:avLst/>
            </a:prstGeom>
            <a:noFill/>
            <a:ln w="9525" cap="flat" cmpd="sng">
              <a:solidFill>
                <a:schemeClr val="accent1"/>
              </a:solidFill>
              <a:prstDash val="solid"/>
              <a:miter lim="800000"/>
              <a:headEnd type="none" w="sm" len="sm"/>
              <a:tailEnd type="none" w="sm" len="sm"/>
            </a:ln>
          </p:spPr>
        </p:cxnSp>
        <p:cxnSp>
          <p:nvCxnSpPr>
            <p:cNvPr id="255" name="Google Shape;255;p8"/>
            <p:cNvCxnSpPr/>
            <p:nvPr/>
          </p:nvCxnSpPr>
          <p:spPr>
            <a:xfrm>
              <a:off x="8750694" y="109835"/>
              <a:ext cx="312366" cy="312366"/>
            </a:xfrm>
            <a:prstGeom prst="straightConnector1">
              <a:avLst/>
            </a:prstGeom>
            <a:noFill/>
            <a:ln w="9525" cap="flat" cmpd="sng">
              <a:solidFill>
                <a:schemeClr val="accent1"/>
              </a:solidFill>
              <a:prstDash val="solid"/>
              <a:miter lim="800000"/>
              <a:headEnd type="none" w="sm" len="sm"/>
              <a:tailEnd type="none" w="sm" len="sm"/>
            </a:ln>
          </p:spPr>
        </p:cxnSp>
        <p:cxnSp>
          <p:nvCxnSpPr>
            <p:cNvPr id="256" name="Google Shape;256;p8"/>
            <p:cNvCxnSpPr/>
            <p:nvPr/>
          </p:nvCxnSpPr>
          <p:spPr>
            <a:xfrm>
              <a:off x="8871734" y="190468"/>
              <a:ext cx="312366" cy="312366"/>
            </a:xfrm>
            <a:prstGeom prst="straightConnector1">
              <a:avLst/>
            </a:prstGeom>
            <a:noFill/>
            <a:ln w="9525" cap="flat" cmpd="sng">
              <a:solidFill>
                <a:schemeClr val="accent1"/>
              </a:solidFill>
              <a:prstDash val="solid"/>
              <a:miter lim="800000"/>
              <a:headEnd type="none" w="sm" len="sm"/>
              <a:tailEnd type="none" w="sm" len="sm"/>
            </a:ln>
          </p:spPr>
        </p:cxnSp>
        <p:cxnSp>
          <p:nvCxnSpPr>
            <p:cNvPr id="257" name="Google Shape;257;p8"/>
            <p:cNvCxnSpPr/>
            <p:nvPr/>
          </p:nvCxnSpPr>
          <p:spPr>
            <a:xfrm>
              <a:off x="8771239" y="39142"/>
              <a:ext cx="266872" cy="266872"/>
            </a:xfrm>
            <a:prstGeom prst="straightConnector1">
              <a:avLst/>
            </a:prstGeom>
            <a:noFill/>
            <a:ln w="9525" cap="flat" cmpd="sng">
              <a:solidFill>
                <a:schemeClr val="accent1"/>
              </a:solidFill>
              <a:prstDash val="solid"/>
              <a:miter lim="800000"/>
              <a:headEnd type="none" w="sm" len="sm"/>
              <a:tailEnd type="none" w="sm" len="sm"/>
            </a:ln>
          </p:spPr>
        </p:cxnSp>
        <p:cxnSp>
          <p:nvCxnSpPr>
            <p:cNvPr id="258" name="Google Shape;258;p8"/>
            <p:cNvCxnSpPr/>
            <p:nvPr/>
          </p:nvCxnSpPr>
          <p:spPr>
            <a:xfrm>
              <a:off x="8909905" y="-17414"/>
              <a:ext cx="312366" cy="312366"/>
            </a:xfrm>
            <a:prstGeom prst="straightConnector1">
              <a:avLst/>
            </a:prstGeom>
            <a:noFill/>
            <a:ln w="9525" cap="flat" cmpd="sng">
              <a:solidFill>
                <a:schemeClr val="accent1"/>
              </a:solidFill>
              <a:prstDash val="solid"/>
              <a:miter lim="800000"/>
              <a:headEnd type="none" w="sm" len="sm"/>
              <a:tailEnd type="none" w="sm" len="sm"/>
            </a:ln>
          </p:spPr>
        </p:cxnSp>
        <p:cxnSp>
          <p:nvCxnSpPr>
            <p:cNvPr id="259" name="Google Shape;259;p8"/>
            <p:cNvCxnSpPr/>
            <p:nvPr/>
          </p:nvCxnSpPr>
          <p:spPr>
            <a:xfrm>
              <a:off x="8962438" y="-12387"/>
              <a:ext cx="121167" cy="121167"/>
            </a:xfrm>
            <a:prstGeom prst="straightConnector1">
              <a:avLst/>
            </a:prstGeom>
            <a:noFill/>
            <a:ln w="9525" cap="flat" cmpd="sng">
              <a:solidFill>
                <a:schemeClr val="accent1"/>
              </a:solidFill>
              <a:prstDash val="solid"/>
              <a:miter lim="800000"/>
              <a:headEnd type="none" w="sm" len="sm"/>
              <a:tailEnd type="none" w="sm" len="sm"/>
            </a:ln>
          </p:spPr>
        </p:cxnSp>
        <p:cxnSp>
          <p:nvCxnSpPr>
            <p:cNvPr id="260" name="Google Shape;260;p8"/>
            <p:cNvCxnSpPr/>
            <p:nvPr/>
          </p:nvCxnSpPr>
          <p:spPr>
            <a:xfrm>
              <a:off x="8923639" y="191542"/>
              <a:ext cx="266872" cy="266872"/>
            </a:xfrm>
            <a:prstGeom prst="straightConnector1">
              <a:avLst/>
            </a:prstGeom>
            <a:noFill/>
            <a:ln w="9525" cap="flat" cmpd="sng">
              <a:solidFill>
                <a:schemeClr val="accent1"/>
              </a:solidFill>
              <a:prstDash val="solid"/>
              <a:miter lim="800000"/>
              <a:headEnd type="none" w="sm" len="sm"/>
              <a:tailEnd type="none" w="sm" len="sm"/>
            </a:ln>
          </p:spPr>
        </p:cxnSp>
      </p:grpSp>
      <p:pic>
        <p:nvPicPr>
          <p:cNvPr id="261" name="Google Shape;261;p8"/>
          <p:cNvPicPr preferRelativeResize="0"/>
          <p:nvPr/>
        </p:nvPicPr>
        <p:blipFill rotWithShape="1">
          <a:blip r:embed="rId4">
            <a:alphaModFix/>
          </a:blip>
          <a:srcRect/>
          <a:stretch/>
        </p:blipFill>
        <p:spPr>
          <a:xfrm rot="10800000" flipH="1">
            <a:off x="9102617" y="5121027"/>
            <a:ext cx="3087952" cy="1736973"/>
          </a:xfrm>
          <a:prstGeom prst="rect">
            <a:avLst/>
          </a:prstGeom>
          <a:noFill/>
          <a:ln>
            <a:noFill/>
          </a:ln>
        </p:spPr>
      </p:pic>
    </p:spTree>
    <p:extLst>
      <p:ext uri="{BB962C8B-B14F-4D97-AF65-F5344CB8AC3E}">
        <p14:creationId xmlns:p14="http://schemas.microsoft.com/office/powerpoint/2010/main" val="15522044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
  <p:cSld name="Title ">
    <p:spTree>
      <p:nvGrpSpPr>
        <p:cNvPr id="1" name="Shape 262"/>
        <p:cNvGrpSpPr/>
        <p:nvPr/>
      </p:nvGrpSpPr>
      <p:grpSpPr>
        <a:xfrm>
          <a:off x="0" y="0"/>
          <a:ext cx="0" cy="0"/>
          <a:chOff x="0" y="0"/>
          <a:chExt cx="0" cy="0"/>
        </a:xfrm>
      </p:grpSpPr>
      <p:sp>
        <p:nvSpPr>
          <p:cNvPr id="263" name="Google Shape;263;p9"/>
          <p:cNvSpPr txBox="1">
            <a:spLocks noGrp="1"/>
          </p:cNvSpPr>
          <p:nvPr>
            <p:ph type="title"/>
          </p:nvPr>
        </p:nvSpPr>
        <p:spPr>
          <a:xfrm>
            <a:off x="609600" y="442085"/>
            <a:ext cx="10972800" cy="913555"/>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2398"/>
              <a:buFont typeface="Arial"/>
              <a:buNone/>
              <a:defRPr sz="3197" b="1" i="0" u="none" strike="noStrike" cap="none">
                <a:solidFill>
                  <a:schemeClr val="dk1"/>
                </a:solidFill>
                <a:latin typeface="Arial"/>
                <a:ea typeface="Arial"/>
                <a:cs typeface="Arial"/>
                <a:sym typeface="Arial"/>
              </a:defRPr>
            </a:lvl1pPr>
            <a:lvl2pPr lvl="1">
              <a:spcBef>
                <a:spcPts val="0"/>
              </a:spcBef>
              <a:spcAft>
                <a:spcPts val="0"/>
              </a:spcAft>
              <a:buSzPts val="1400"/>
              <a:buNone/>
              <a:defRPr sz="2400"/>
            </a:lvl2pPr>
            <a:lvl3pPr lvl="2">
              <a:spcBef>
                <a:spcPts val="0"/>
              </a:spcBef>
              <a:spcAft>
                <a:spcPts val="0"/>
              </a:spcAft>
              <a:buSzPts val="1400"/>
              <a:buNone/>
              <a:defRPr sz="2400"/>
            </a:lvl3pPr>
            <a:lvl4pPr lvl="3">
              <a:spcBef>
                <a:spcPts val="0"/>
              </a:spcBef>
              <a:spcAft>
                <a:spcPts val="0"/>
              </a:spcAft>
              <a:buSzPts val="1400"/>
              <a:buNone/>
              <a:defRPr sz="2400"/>
            </a:lvl4pPr>
            <a:lvl5pPr lvl="4">
              <a:spcBef>
                <a:spcPts val="0"/>
              </a:spcBef>
              <a:spcAft>
                <a:spcPts val="0"/>
              </a:spcAft>
              <a:buSzPts val="1400"/>
              <a:buNone/>
              <a:defRPr sz="2400"/>
            </a:lvl5pPr>
            <a:lvl6pPr lvl="5">
              <a:spcBef>
                <a:spcPts val="0"/>
              </a:spcBef>
              <a:spcAft>
                <a:spcPts val="0"/>
              </a:spcAft>
              <a:buSzPts val="1400"/>
              <a:buNone/>
              <a:defRPr sz="2400"/>
            </a:lvl6pPr>
            <a:lvl7pPr lvl="6">
              <a:spcBef>
                <a:spcPts val="0"/>
              </a:spcBef>
              <a:spcAft>
                <a:spcPts val="0"/>
              </a:spcAft>
              <a:buSzPts val="1400"/>
              <a:buNone/>
              <a:defRPr sz="2400"/>
            </a:lvl7pPr>
            <a:lvl8pPr lvl="7">
              <a:spcBef>
                <a:spcPts val="0"/>
              </a:spcBef>
              <a:spcAft>
                <a:spcPts val="0"/>
              </a:spcAft>
              <a:buSzPts val="1400"/>
              <a:buNone/>
              <a:defRPr sz="2400"/>
            </a:lvl8pPr>
            <a:lvl9pPr lvl="8">
              <a:spcBef>
                <a:spcPts val="0"/>
              </a:spcBef>
              <a:spcAft>
                <a:spcPts val="0"/>
              </a:spcAft>
              <a:buSzPts val="1400"/>
              <a:buNone/>
              <a:defRPr sz="2400"/>
            </a:lvl9pPr>
          </a:lstStyle>
          <a:p>
            <a:endParaRPr/>
          </a:p>
        </p:txBody>
      </p:sp>
      <p:pic>
        <p:nvPicPr>
          <p:cNvPr id="264" name="Google Shape;264;p9" descr="S:\Bake-off-Pitch\MongoDB (603869204)\img_multimedia\MongoDB Logos\mongodb-logo.jpg"/>
          <p:cNvPicPr preferRelativeResize="0"/>
          <p:nvPr/>
        </p:nvPicPr>
        <p:blipFill rotWithShape="1">
          <a:blip r:embed="rId2">
            <a:alphaModFix/>
          </a:blip>
          <a:srcRect/>
          <a:stretch/>
        </p:blipFill>
        <p:spPr>
          <a:xfrm>
            <a:off x="609601" y="6326797"/>
            <a:ext cx="1084015" cy="286071"/>
          </a:xfrm>
          <a:prstGeom prst="rect">
            <a:avLst/>
          </a:prstGeom>
          <a:noFill/>
          <a:ln>
            <a:noFill/>
          </a:ln>
        </p:spPr>
      </p:pic>
      <p:pic>
        <p:nvPicPr>
          <p:cNvPr id="265" name="Google Shape;265;p9"/>
          <p:cNvPicPr preferRelativeResize="0"/>
          <p:nvPr/>
        </p:nvPicPr>
        <p:blipFill rotWithShape="1">
          <a:blip r:embed="rId3">
            <a:alphaModFix/>
          </a:blip>
          <a:srcRect/>
          <a:stretch/>
        </p:blipFill>
        <p:spPr>
          <a:xfrm rot="10800000" flipH="1">
            <a:off x="8505200" y="4786093"/>
            <a:ext cx="3686801" cy="2071907"/>
          </a:xfrm>
          <a:prstGeom prst="rect">
            <a:avLst/>
          </a:prstGeom>
          <a:noFill/>
          <a:ln>
            <a:noFill/>
          </a:ln>
        </p:spPr>
      </p:pic>
      <p:grpSp>
        <p:nvGrpSpPr>
          <p:cNvPr id="266" name="Google Shape;266;p9"/>
          <p:cNvGrpSpPr/>
          <p:nvPr/>
        </p:nvGrpSpPr>
        <p:grpSpPr>
          <a:xfrm>
            <a:off x="9102618" y="5121028"/>
            <a:ext cx="3230404" cy="1844385"/>
            <a:chOff x="6826963" y="3840770"/>
            <a:chExt cx="2422803" cy="1383289"/>
          </a:xfrm>
        </p:grpSpPr>
        <p:grpSp>
          <p:nvGrpSpPr>
            <p:cNvPr id="267" name="Google Shape;267;p9"/>
            <p:cNvGrpSpPr/>
            <p:nvPr/>
          </p:nvGrpSpPr>
          <p:grpSpPr>
            <a:xfrm rot="10800000" flipH="1">
              <a:off x="7753814" y="3998864"/>
              <a:ext cx="1495953" cy="1225195"/>
              <a:chOff x="6045108" y="-178919"/>
              <a:chExt cx="3713135" cy="3041081"/>
            </a:xfrm>
          </p:grpSpPr>
          <p:cxnSp>
            <p:nvCxnSpPr>
              <p:cNvPr id="268" name="Google Shape;268;p9"/>
              <p:cNvCxnSpPr/>
              <p:nvPr/>
            </p:nvCxnSpPr>
            <p:spPr>
              <a:xfrm>
                <a:off x="7580561" y="816077"/>
                <a:ext cx="980501" cy="980501"/>
              </a:xfrm>
              <a:prstGeom prst="straightConnector1">
                <a:avLst/>
              </a:prstGeom>
              <a:noFill/>
              <a:ln w="9525" cap="flat" cmpd="sng">
                <a:solidFill>
                  <a:schemeClr val="accent1"/>
                </a:solidFill>
                <a:prstDash val="solid"/>
                <a:miter lim="800000"/>
                <a:headEnd type="none" w="sm" len="sm"/>
                <a:tailEnd type="none" w="sm" len="sm"/>
              </a:ln>
            </p:spPr>
          </p:cxnSp>
          <p:cxnSp>
            <p:nvCxnSpPr>
              <p:cNvPr id="269" name="Google Shape;269;p9"/>
              <p:cNvCxnSpPr/>
              <p:nvPr/>
            </p:nvCxnSpPr>
            <p:spPr>
              <a:xfrm>
                <a:off x="8195532" y="1881661"/>
                <a:ext cx="980501" cy="980501"/>
              </a:xfrm>
              <a:prstGeom prst="straightConnector1">
                <a:avLst/>
              </a:prstGeom>
              <a:noFill/>
              <a:ln w="9525" cap="flat" cmpd="sng">
                <a:solidFill>
                  <a:schemeClr val="accent1"/>
                </a:solidFill>
                <a:prstDash val="solid"/>
                <a:miter lim="800000"/>
                <a:headEnd type="none" w="sm" len="sm"/>
                <a:tailEnd type="none" w="sm" len="sm"/>
              </a:ln>
            </p:spPr>
          </p:cxnSp>
          <p:cxnSp>
            <p:nvCxnSpPr>
              <p:cNvPr id="270" name="Google Shape;270;p9"/>
              <p:cNvCxnSpPr/>
              <p:nvPr/>
            </p:nvCxnSpPr>
            <p:spPr>
              <a:xfrm>
                <a:off x="6045108" y="-178919"/>
                <a:ext cx="1865852" cy="1839122"/>
              </a:xfrm>
              <a:prstGeom prst="straightConnector1">
                <a:avLst/>
              </a:prstGeom>
              <a:noFill/>
              <a:ln w="9525" cap="flat" cmpd="sng">
                <a:solidFill>
                  <a:schemeClr val="accent1"/>
                </a:solidFill>
                <a:prstDash val="solid"/>
                <a:miter lim="800000"/>
                <a:headEnd type="none" w="sm" len="sm"/>
                <a:tailEnd type="none" w="sm" len="sm"/>
              </a:ln>
            </p:spPr>
          </p:cxnSp>
          <p:cxnSp>
            <p:nvCxnSpPr>
              <p:cNvPr id="271" name="Google Shape;271;p9"/>
              <p:cNvCxnSpPr/>
              <p:nvPr/>
            </p:nvCxnSpPr>
            <p:spPr>
              <a:xfrm>
                <a:off x="7211079" y="-4111"/>
                <a:ext cx="980502" cy="980500"/>
              </a:xfrm>
              <a:prstGeom prst="straightConnector1">
                <a:avLst/>
              </a:prstGeom>
              <a:noFill/>
              <a:ln w="9525" cap="flat" cmpd="sng">
                <a:solidFill>
                  <a:schemeClr val="accent1"/>
                </a:solidFill>
                <a:prstDash val="solid"/>
                <a:miter lim="800000"/>
                <a:headEnd type="none" w="sm" len="sm"/>
                <a:tailEnd type="none" w="sm" len="sm"/>
              </a:ln>
            </p:spPr>
          </p:cxnSp>
          <p:cxnSp>
            <p:nvCxnSpPr>
              <p:cNvPr id="272" name="Google Shape;272;p9"/>
              <p:cNvCxnSpPr/>
              <p:nvPr/>
            </p:nvCxnSpPr>
            <p:spPr>
              <a:xfrm>
                <a:off x="7298168" y="-7771"/>
                <a:ext cx="482463" cy="482463"/>
              </a:xfrm>
              <a:prstGeom prst="straightConnector1">
                <a:avLst/>
              </a:prstGeom>
              <a:noFill/>
              <a:ln w="9525" cap="flat" cmpd="sng">
                <a:solidFill>
                  <a:schemeClr val="accent1"/>
                </a:solidFill>
                <a:prstDash val="solid"/>
                <a:miter lim="800000"/>
                <a:headEnd type="none" w="sm" len="sm"/>
                <a:tailEnd type="none" w="sm" len="sm"/>
              </a:ln>
            </p:spPr>
          </p:cxnSp>
          <p:cxnSp>
            <p:nvCxnSpPr>
              <p:cNvPr id="273" name="Google Shape;273;p9"/>
              <p:cNvCxnSpPr/>
              <p:nvPr/>
            </p:nvCxnSpPr>
            <p:spPr>
              <a:xfrm>
                <a:off x="7870821" y="-4111"/>
                <a:ext cx="106035" cy="106035"/>
              </a:xfrm>
              <a:prstGeom prst="straightConnector1">
                <a:avLst/>
              </a:prstGeom>
              <a:noFill/>
              <a:ln w="9525" cap="flat" cmpd="sng">
                <a:solidFill>
                  <a:schemeClr val="accent1"/>
                </a:solidFill>
                <a:prstDash val="solid"/>
                <a:miter lim="800000"/>
                <a:headEnd type="none" w="sm" len="sm"/>
                <a:tailEnd type="none" w="sm" len="sm"/>
              </a:ln>
            </p:spPr>
          </p:cxnSp>
          <p:cxnSp>
            <p:nvCxnSpPr>
              <p:cNvPr id="274" name="Google Shape;274;p9"/>
              <p:cNvCxnSpPr/>
              <p:nvPr/>
            </p:nvCxnSpPr>
            <p:spPr>
              <a:xfrm>
                <a:off x="8109020" y="-4111"/>
                <a:ext cx="482463" cy="482463"/>
              </a:xfrm>
              <a:prstGeom prst="straightConnector1">
                <a:avLst/>
              </a:prstGeom>
              <a:noFill/>
              <a:ln w="9525" cap="flat" cmpd="sng">
                <a:solidFill>
                  <a:schemeClr val="accent1"/>
                </a:solidFill>
                <a:prstDash val="solid"/>
                <a:miter lim="800000"/>
                <a:headEnd type="none" w="sm" len="sm"/>
                <a:tailEnd type="none" w="sm" len="sm"/>
              </a:ln>
            </p:spPr>
          </p:cxnSp>
          <p:cxnSp>
            <p:nvCxnSpPr>
              <p:cNvPr id="275" name="Google Shape;275;p9"/>
              <p:cNvCxnSpPr/>
              <p:nvPr/>
            </p:nvCxnSpPr>
            <p:spPr>
              <a:xfrm>
                <a:off x="7910961" y="101924"/>
                <a:ext cx="388529" cy="388529"/>
              </a:xfrm>
              <a:prstGeom prst="straightConnector1">
                <a:avLst/>
              </a:prstGeom>
              <a:noFill/>
              <a:ln w="9525" cap="flat" cmpd="sng">
                <a:solidFill>
                  <a:schemeClr val="accent1"/>
                </a:solidFill>
                <a:prstDash val="solid"/>
                <a:miter lim="800000"/>
                <a:headEnd type="none" w="sm" len="sm"/>
                <a:tailEnd type="none" w="sm" len="sm"/>
              </a:ln>
            </p:spPr>
          </p:cxnSp>
          <p:grpSp>
            <p:nvGrpSpPr>
              <p:cNvPr id="276" name="Google Shape;276;p9"/>
              <p:cNvGrpSpPr/>
              <p:nvPr/>
            </p:nvGrpSpPr>
            <p:grpSpPr>
              <a:xfrm>
                <a:off x="7127317" y="417404"/>
                <a:ext cx="2630926" cy="2263393"/>
                <a:chOff x="6104486" y="25083"/>
                <a:chExt cx="2957976" cy="2544755"/>
              </a:xfrm>
            </p:grpSpPr>
            <p:cxnSp>
              <p:nvCxnSpPr>
                <p:cNvPr id="277" name="Google Shape;277;p9"/>
                <p:cNvCxnSpPr/>
                <p:nvPr/>
              </p:nvCxnSpPr>
              <p:spPr>
                <a:xfrm>
                  <a:off x="7732961" y="968477"/>
                  <a:ext cx="980501" cy="980501"/>
                </a:xfrm>
                <a:prstGeom prst="straightConnector1">
                  <a:avLst/>
                </a:prstGeom>
                <a:noFill/>
                <a:ln w="9525" cap="flat" cmpd="sng">
                  <a:solidFill>
                    <a:schemeClr val="accent1"/>
                  </a:solidFill>
                  <a:prstDash val="solid"/>
                  <a:miter lim="800000"/>
                  <a:headEnd type="none" w="sm" len="sm"/>
                  <a:tailEnd type="none" w="sm" len="sm"/>
                </a:ln>
              </p:spPr>
            </p:cxnSp>
            <p:cxnSp>
              <p:nvCxnSpPr>
                <p:cNvPr id="278" name="Google Shape;278;p9"/>
                <p:cNvCxnSpPr/>
                <p:nvPr/>
              </p:nvCxnSpPr>
              <p:spPr>
                <a:xfrm>
                  <a:off x="8081962" y="1589338"/>
                  <a:ext cx="980500" cy="980500"/>
                </a:xfrm>
                <a:prstGeom prst="straightConnector1">
                  <a:avLst/>
                </a:prstGeom>
                <a:noFill/>
                <a:ln w="9525" cap="flat" cmpd="sng">
                  <a:solidFill>
                    <a:schemeClr val="accent1"/>
                  </a:solidFill>
                  <a:prstDash val="solid"/>
                  <a:miter lim="800000"/>
                  <a:headEnd type="none" w="sm" len="sm"/>
                  <a:tailEnd type="none" w="sm" len="sm"/>
                </a:ln>
              </p:spPr>
            </p:cxnSp>
            <p:cxnSp>
              <p:nvCxnSpPr>
                <p:cNvPr id="279" name="Google Shape;279;p9"/>
                <p:cNvCxnSpPr/>
                <p:nvPr/>
              </p:nvCxnSpPr>
              <p:spPr>
                <a:xfrm>
                  <a:off x="6104486" y="144629"/>
                  <a:ext cx="1865852" cy="1839122"/>
                </a:xfrm>
                <a:prstGeom prst="straightConnector1">
                  <a:avLst/>
                </a:prstGeom>
                <a:noFill/>
                <a:ln w="9525" cap="flat" cmpd="sng">
                  <a:solidFill>
                    <a:schemeClr val="accent1"/>
                  </a:solidFill>
                  <a:prstDash val="solid"/>
                  <a:miter lim="800000"/>
                  <a:headEnd type="none" w="sm" len="sm"/>
                  <a:tailEnd type="none" w="sm" len="sm"/>
                </a:ln>
              </p:spPr>
            </p:cxnSp>
            <p:cxnSp>
              <p:nvCxnSpPr>
                <p:cNvPr id="280" name="Google Shape;280;p9"/>
                <p:cNvCxnSpPr/>
                <p:nvPr/>
              </p:nvCxnSpPr>
              <p:spPr>
                <a:xfrm>
                  <a:off x="7397685" y="136842"/>
                  <a:ext cx="980501" cy="980501"/>
                </a:xfrm>
                <a:prstGeom prst="straightConnector1">
                  <a:avLst/>
                </a:prstGeom>
                <a:noFill/>
                <a:ln w="9525" cap="flat" cmpd="sng">
                  <a:solidFill>
                    <a:schemeClr val="accent1"/>
                  </a:solidFill>
                  <a:prstDash val="solid"/>
                  <a:miter lim="800000"/>
                  <a:headEnd type="none" w="sm" len="sm"/>
                  <a:tailEnd type="none" w="sm" len="sm"/>
                </a:ln>
              </p:spPr>
            </p:cxnSp>
            <p:cxnSp>
              <p:nvCxnSpPr>
                <p:cNvPr id="281" name="Google Shape;281;p9"/>
                <p:cNvCxnSpPr/>
                <p:nvPr/>
              </p:nvCxnSpPr>
              <p:spPr>
                <a:xfrm>
                  <a:off x="7450568" y="144629"/>
                  <a:ext cx="482463" cy="482463"/>
                </a:xfrm>
                <a:prstGeom prst="straightConnector1">
                  <a:avLst/>
                </a:prstGeom>
                <a:noFill/>
                <a:ln w="9525" cap="flat" cmpd="sng">
                  <a:solidFill>
                    <a:schemeClr val="accent1"/>
                  </a:solidFill>
                  <a:prstDash val="solid"/>
                  <a:miter lim="800000"/>
                  <a:headEnd type="none" w="sm" len="sm"/>
                  <a:tailEnd type="none" w="sm" len="sm"/>
                </a:ln>
              </p:spPr>
            </p:cxnSp>
            <p:cxnSp>
              <p:nvCxnSpPr>
                <p:cNvPr id="282" name="Google Shape;282;p9"/>
                <p:cNvCxnSpPr/>
                <p:nvPr/>
              </p:nvCxnSpPr>
              <p:spPr>
                <a:xfrm>
                  <a:off x="7900015" y="25083"/>
                  <a:ext cx="229240" cy="229240"/>
                </a:xfrm>
                <a:prstGeom prst="straightConnector1">
                  <a:avLst/>
                </a:prstGeom>
                <a:noFill/>
                <a:ln w="9525" cap="flat" cmpd="sng">
                  <a:solidFill>
                    <a:schemeClr val="accent1"/>
                  </a:solidFill>
                  <a:prstDash val="solid"/>
                  <a:miter lim="800000"/>
                  <a:headEnd type="none" w="sm" len="sm"/>
                  <a:tailEnd type="none" w="sm" len="sm"/>
                </a:ln>
              </p:spPr>
            </p:cxnSp>
            <p:cxnSp>
              <p:nvCxnSpPr>
                <p:cNvPr id="283" name="Google Shape;283;p9"/>
                <p:cNvCxnSpPr/>
                <p:nvPr/>
              </p:nvCxnSpPr>
              <p:spPr>
                <a:xfrm>
                  <a:off x="8261420" y="148289"/>
                  <a:ext cx="482463" cy="482463"/>
                </a:xfrm>
                <a:prstGeom prst="straightConnector1">
                  <a:avLst/>
                </a:prstGeom>
                <a:noFill/>
                <a:ln w="9525" cap="flat" cmpd="sng">
                  <a:solidFill>
                    <a:schemeClr val="accent1"/>
                  </a:solidFill>
                  <a:prstDash val="solid"/>
                  <a:miter lim="800000"/>
                  <a:headEnd type="none" w="sm" len="sm"/>
                  <a:tailEnd type="none" w="sm" len="sm"/>
                </a:ln>
              </p:spPr>
            </p:cxnSp>
            <p:cxnSp>
              <p:nvCxnSpPr>
                <p:cNvPr id="284" name="Google Shape;284;p9"/>
                <p:cNvCxnSpPr/>
                <p:nvPr/>
              </p:nvCxnSpPr>
              <p:spPr>
                <a:xfrm>
                  <a:off x="8063361" y="254324"/>
                  <a:ext cx="388529" cy="388529"/>
                </a:xfrm>
                <a:prstGeom prst="straightConnector1">
                  <a:avLst/>
                </a:prstGeom>
                <a:noFill/>
                <a:ln w="9525" cap="flat" cmpd="sng">
                  <a:solidFill>
                    <a:schemeClr val="accent1"/>
                  </a:solidFill>
                  <a:prstDash val="solid"/>
                  <a:miter lim="800000"/>
                  <a:headEnd type="none" w="sm" len="sm"/>
                  <a:tailEnd type="none" w="sm" len="sm"/>
                </a:ln>
              </p:spPr>
            </p:cxnSp>
          </p:grpSp>
          <p:cxnSp>
            <p:nvCxnSpPr>
              <p:cNvPr id="285" name="Google Shape;285;p9"/>
              <p:cNvCxnSpPr/>
              <p:nvPr/>
            </p:nvCxnSpPr>
            <p:spPr>
              <a:xfrm>
                <a:off x="8279661" y="74302"/>
                <a:ext cx="872092" cy="872092"/>
              </a:xfrm>
              <a:prstGeom prst="straightConnector1">
                <a:avLst/>
              </a:prstGeom>
              <a:noFill/>
              <a:ln w="9525" cap="flat" cmpd="sng">
                <a:solidFill>
                  <a:schemeClr val="accent1"/>
                </a:solidFill>
                <a:prstDash val="solid"/>
                <a:miter lim="800000"/>
                <a:headEnd type="none" w="sm" len="sm"/>
                <a:tailEnd type="none" w="sm" len="sm"/>
              </a:ln>
            </p:spPr>
          </p:cxnSp>
          <p:cxnSp>
            <p:nvCxnSpPr>
              <p:cNvPr id="286" name="Google Shape;286;p9"/>
              <p:cNvCxnSpPr/>
              <p:nvPr/>
            </p:nvCxnSpPr>
            <p:spPr>
              <a:xfrm>
                <a:off x="8338351" y="-54436"/>
                <a:ext cx="872092" cy="872092"/>
              </a:xfrm>
              <a:prstGeom prst="straightConnector1">
                <a:avLst/>
              </a:prstGeom>
              <a:noFill/>
              <a:ln w="9525" cap="flat" cmpd="sng">
                <a:solidFill>
                  <a:schemeClr val="accent1"/>
                </a:solidFill>
                <a:prstDash val="solid"/>
                <a:miter lim="800000"/>
                <a:headEnd type="none" w="sm" len="sm"/>
                <a:tailEnd type="none" w="sm" len="sm"/>
              </a:ln>
            </p:spPr>
          </p:cxnSp>
          <p:cxnSp>
            <p:nvCxnSpPr>
              <p:cNvPr id="287" name="Google Shape;287;p9"/>
              <p:cNvCxnSpPr/>
              <p:nvPr/>
            </p:nvCxnSpPr>
            <p:spPr>
              <a:xfrm>
                <a:off x="8598294" y="-42565"/>
                <a:ext cx="312366" cy="312366"/>
              </a:xfrm>
              <a:prstGeom prst="straightConnector1">
                <a:avLst/>
              </a:prstGeom>
              <a:noFill/>
              <a:ln w="9525" cap="flat" cmpd="sng">
                <a:solidFill>
                  <a:schemeClr val="accent1"/>
                </a:solidFill>
                <a:prstDash val="solid"/>
                <a:miter lim="800000"/>
                <a:headEnd type="none" w="sm" len="sm"/>
                <a:tailEnd type="none" w="sm" len="sm"/>
              </a:ln>
            </p:spPr>
          </p:cxnSp>
          <p:cxnSp>
            <p:nvCxnSpPr>
              <p:cNvPr id="288" name="Google Shape;288;p9"/>
              <p:cNvCxnSpPr/>
              <p:nvPr/>
            </p:nvCxnSpPr>
            <p:spPr>
              <a:xfrm>
                <a:off x="8750694" y="109835"/>
                <a:ext cx="312366" cy="312366"/>
              </a:xfrm>
              <a:prstGeom prst="straightConnector1">
                <a:avLst/>
              </a:prstGeom>
              <a:noFill/>
              <a:ln w="9525" cap="flat" cmpd="sng">
                <a:solidFill>
                  <a:schemeClr val="accent1"/>
                </a:solidFill>
                <a:prstDash val="solid"/>
                <a:miter lim="800000"/>
                <a:headEnd type="none" w="sm" len="sm"/>
                <a:tailEnd type="none" w="sm" len="sm"/>
              </a:ln>
            </p:spPr>
          </p:cxnSp>
          <p:cxnSp>
            <p:nvCxnSpPr>
              <p:cNvPr id="289" name="Google Shape;289;p9"/>
              <p:cNvCxnSpPr/>
              <p:nvPr/>
            </p:nvCxnSpPr>
            <p:spPr>
              <a:xfrm>
                <a:off x="8871734" y="190468"/>
                <a:ext cx="312366" cy="312366"/>
              </a:xfrm>
              <a:prstGeom prst="straightConnector1">
                <a:avLst/>
              </a:prstGeom>
              <a:noFill/>
              <a:ln w="9525" cap="flat" cmpd="sng">
                <a:solidFill>
                  <a:schemeClr val="accent1"/>
                </a:solidFill>
                <a:prstDash val="solid"/>
                <a:miter lim="800000"/>
                <a:headEnd type="none" w="sm" len="sm"/>
                <a:tailEnd type="none" w="sm" len="sm"/>
              </a:ln>
            </p:spPr>
          </p:cxnSp>
          <p:cxnSp>
            <p:nvCxnSpPr>
              <p:cNvPr id="290" name="Google Shape;290;p9"/>
              <p:cNvCxnSpPr/>
              <p:nvPr/>
            </p:nvCxnSpPr>
            <p:spPr>
              <a:xfrm>
                <a:off x="8771239" y="39142"/>
                <a:ext cx="266872" cy="266872"/>
              </a:xfrm>
              <a:prstGeom prst="straightConnector1">
                <a:avLst/>
              </a:prstGeom>
              <a:noFill/>
              <a:ln w="9525" cap="flat" cmpd="sng">
                <a:solidFill>
                  <a:schemeClr val="accent1"/>
                </a:solidFill>
                <a:prstDash val="solid"/>
                <a:miter lim="800000"/>
                <a:headEnd type="none" w="sm" len="sm"/>
                <a:tailEnd type="none" w="sm" len="sm"/>
              </a:ln>
            </p:spPr>
          </p:cxnSp>
          <p:cxnSp>
            <p:nvCxnSpPr>
              <p:cNvPr id="291" name="Google Shape;291;p9"/>
              <p:cNvCxnSpPr/>
              <p:nvPr/>
            </p:nvCxnSpPr>
            <p:spPr>
              <a:xfrm>
                <a:off x="8909905" y="-17414"/>
                <a:ext cx="312366" cy="312366"/>
              </a:xfrm>
              <a:prstGeom prst="straightConnector1">
                <a:avLst/>
              </a:prstGeom>
              <a:noFill/>
              <a:ln w="9525" cap="flat" cmpd="sng">
                <a:solidFill>
                  <a:schemeClr val="accent1"/>
                </a:solidFill>
                <a:prstDash val="solid"/>
                <a:miter lim="800000"/>
                <a:headEnd type="none" w="sm" len="sm"/>
                <a:tailEnd type="none" w="sm" len="sm"/>
              </a:ln>
            </p:spPr>
          </p:cxnSp>
          <p:cxnSp>
            <p:nvCxnSpPr>
              <p:cNvPr id="292" name="Google Shape;292;p9"/>
              <p:cNvCxnSpPr/>
              <p:nvPr/>
            </p:nvCxnSpPr>
            <p:spPr>
              <a:xfrm>
                <a:off x="8962438" y="-12387"/>
                <a:ext cx="121167" cy="121167"/>
              </a:xfrm>
              <a:prstGeom prst="straightConnector1">
                <a:avLst/>
              </a:prstGeom>
              <a:noFill/>
              <a:ln w="9525" cap="flat" cmpd="sng">
                <a:solidFill>
                  <a:schemeClr val="accent1"/>
                </a:solidFill>
                <a:prstDash val="solid"/>
                <a:miter lim="800000"/>
                <a:headEnd type="none" w="sm" len="sm"/>
                <a:tailEnd type="none" w="sm" len="sm"/>
              </a:ln>
            </p:spPr>
          </p:cxnSp>
          <p:cxnSp>
            <p:nvCxnSpPr>
              <p:cNvPr id="293" name="Google Shape;293;p9"/>
              <p:cNvCxnSpPr/>
              <p:nvPr/>
            </p:nvCxnSpPr>
            <p:spPr>
              <a:xfrm>
                <a:off x="8923639" y="191542"/>
                <a:ext cx="266872" cy="266872"/>
              </a:xfrm>
              <a:prstGeom prst="straightConnector1">
                <a:avLst/>
              </a:prstGeom>
              <a:noFill/>
              <a:ln w="9525" cap="flat" cmpd="sng">
                <a:solidFill>
                  <a:schemeClr val="accent1"/>
                </a:solidFill>
                <a:prstDash val="solid"/>
                <a:miter lim="800000"/>
                <a:headEnd type="none" w="sm" len="sm"/>
                <a:tailEnd type="none" w="sm" len="sm"/>
              </a:ln>
            </p:spPr>
          </p:cxnSp>
        </p:grpSp>
        <p:pic>
          <p:nvPicPr>
            <p:cNvPr id="294" name="Google Shape;294;p9"/>
            <p:cNvPicPr preferRelativeResize="0"/>
            <p:nvPr/>
          </p:nvPicPr>
          <p:blipFill rotWithShape="1">
            <a:blip r:embed="rId4">
              <a:alphaModFix/>
            </a:blip>
            <a:srcRect/>
            <a:stretch/>
          </p:blipFill>
          <p:spPr>
            <a:xfrm rot="10800000" flipH="1">
              <a:off x="6826963" y="3840770"/>
              <a:ext cx="2315964" cy="1302730"/>
            </a:xfrm>
            <a:prstGeom prst="rect">
              <a:avLst/>
            </a:prstGeom>
            <a:noFill/>
            <a:ln>
              <a:noFill/>
            </a:ln>
          </p:spPr>
        </p:pic>
      </p:grpSp>
      <p:sp>
        <p:nvSpPr>
          <p:cNvPr id="295" name="Google Shape;295;p9"/>
          <p:cNvSpPr txBox="1"/>
          <p:nvPr/>
        </p:nvSpPr>
        <p:spPr>
          <a:xfrm>
            <a:off x="16968717" y="8225052"/>
            <a:ext cx="246308" cy="410369"/>
          </a:xfrm>
          <a:prstGeom prst="rect">
            <a:avLst/>
          </a:prstGeom>
          <a:noFill/>
          <a:ln>
            <a:noFill/>
          </a:ln>
        </p:spPr>
        <p:txBody>
          <a:bodyPr spcFirstLastPara="1" wrap="square" lIns="121900" tIns="60933" rIns="121900" bIns="60933" anchor="t"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753072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96"/>
        <p:cNvGrpSpPr/>
        <p:nvPr/>
      </p:nvGrpSpPr>
      <p:grpSpPr>
        <a:xfrm>
          <a:off x="0" y="0"/>
          <a:ext cx="0" cy="0"/>
          <a:chOff x="0" y="0"/>
          <a:chExt cx="0" cy="0"/>
        </a:xfrm>
      </p:grpSpPr>
      <p:pic>
        <p:nvPicPr>
          <p:cNvPr id="297" name="Google Shape;297;p10"/>
          <p:cNvPicPr preferRelativeResize="0"/>
          <p:nvPr/>
        </p:nvPicPr>
        <p:blipFill rotWithShape="1">
          <a:blip r:embed="rId2">
            <a:alphaModFix/>
          </a:blip>
          <a:srcRect/>
          <a:stretch/>
        </p:blipFill>
        <p:spPr>
          <a:xfrm rot="10800000" flipH="1">
            <a:off x="8505200" y="4786093"/>
            <a:ext cx="3686801" cy="2071907"/>
          </a:xfrm>
          <a:prstGeom prst="rect">
            <a:avLst/>
          </a:prstGeom>
          <a:noFill/>
          <a:ln>
            <a:noFill/>
          </a:ln>
        </p:spPr>
      </p:pic>
      <p:sp>
        <p:nvSpPr>
          <p:cNvPr id="298" name="Google Shape;298;p10"/>
          <p:cNvSpPr txBox="1">
            <a:spLocks noGrp="1"/>
          </p:cNvSpPr>
          <p:nvPr>
            <p:ph type="title"/>
          </p:nvPr>
        </p:nvSpPr>
        <p:spPr>
          <a:xfrm>
            <a:off x="609600" y="442085"/>
            <a:ext cx="10972800" cy="913555"/>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2398"/>
              <a:buFont typeface="Arial"/>
              <a:buNone/>
              <a:defRPr sz="3197" b="1" i="0" u="none" strike="noStrike" cap="none">
                <a:solidFill>
                  <a:schemeClr val="dk1"/>
                </a:solidFill>
                <a:latin typeface="Arial"/>
                <a:ea typeface="Arial"/>
                <a:cs typeface="Arial"/>
                <a:sym typeface="Arial"/>
              </a:defRPr>
            </a:lvl1pPr>
            <a:lvl2pPr lvl="1">
              <a:spcBef>
                <a:spcPts val="0"/>
              </a:spcBef>
              <a:spcAft>
                <a:spcPts val="0"/>
              </a:spcAft>
              <a:buSzPts val="1400"/>
              <a:buNone/>
              <a:defRPr sz="2400"/>
            </a:lvl2pPr>
            <a:lvl3pPr lvl="2">
              <a:spcBef>
                <a:spcPts val="0"/>
              </a:spcBef>
              <a:spcAft>
                <a:spcPts val="0"/>
              </a:spcAft>
              <a:buSzPts val="1400"/>
              <a:buNone/>
              <a:defRPr sz="2400"/>
            </a:lvl3pPr>
            <a:lvl4pPr lvl="3">
              <a:spcBef>
                <a:spcPts val="0"/>
              </a:spcBef>
              <a:spcAft>
                <a:spcPts val="0"/>
              </a:spcAft>
              <a:buSzPts val="1400"/>
              <a:buNone/>
              <a:defRPr sz="2400"/>
            </a:lvl4pPr>
            <a:lvl5pPr lvl="4">
              <a:spcBef>
                <a:spcPts val="0"/>
              </a:spcBef>
              <a:spcAft>
                <a:spcPts val="0"/>
              </a:spcAft>
              <a:buSzPts val="1400"/>
              <a:buNone/>
              <a:defRPr sz="2400"/>
            </a:lvl5pPr>
            <a:lvl6pPr lvl="5">
              <a:spcBef>
                <a:spcPts val="0"/>
              </a:spcBef>
              <a:spcAft>
                <a:spcPts val="0"/>
              </a:spcAft>
              <a:buSzPts val="1400"/>
              <a:buNone/>
              <a:defRPr sz="2400"/>
            </a:lvl6pPr>
            <a:lvl7pPr lvl="6">
              <a:spcBef>
                <a:spcPts val="0"/>
              </a:spcBef>
              <a:spcAft>
                <a:spcPts val="0"/>
              </a:spcAft>
              <a:buSzPts val="1400"/>
              <a:buNone/>
              <a:defRPr sz="2400"/>
            </a:lvl7pPr>
            <a:lvl8pPr lvl="7">
              <a:spcBef>
                <a:spcPts val="0"/>
              </a:spcBef>
              <a:spcAft>
                <a:spcPts val="0"/>
              </a:spcAft>
              <a:buSzPts val="1400"/>
              <a:buNone/>
              <a:defRPr sz="2400"/>
            </a:lvl8pPr>
            <a:lvl9pPr lvl="8">
              <a:spcBef>
                <a:spcPts val="0"/>
              </a:spcBef>
              <a:spcAft>
                <a:spcPts val="0"/>
              </a:spcAft>
              <a:buSzPts val="1400"/>
              <a:buNone/>
              <a:defRPr sz="2400"/>
            </a:lvl9pPr>
          </a:lstStyle>
          <a:p>
            <a:endParaRPr/>
          </a:p>
        </p:txBody>
      </p:sp>
      <p:sp>
        <p:nvSpPr>
          <p:cNvPr id="299" name="Google Shape;299;p10"/>
          <p:cNvSpPr txBox="1">
            <a:spLocks noGrp="1"/>
          </p:cNvSpPr>
          <p:nvPr>
            <p:ph type="body" idx="1"/>
          </p:nvPr>
        </p:nvSpPr>
        <p:spPr>
          <a:xfrm>
            <a:off x="609600" y="1663138"/>
            <a:ext cx="10972800" cy="4513169"/>
          </a:xfrm>
          <a:prstGeom prst="rect">
            <a:avLst/>
          </a:prstGeom>
          <a:noFill/>
          <a:ln>
            <a:noFill/>
          </a:ln>
        </p:spPr>
        <p:txBody>
          <a:bodyPr spcFirstLastPara="1" wrap="square" lIns="91425" tIns="91425" rIns="91425" bIns="91425" anchor="t" anchorCtr="0"/>
          <a:lstStyle>
            <a:lvl1pPr marL="609585" marR="0" lvl="0" indent="-457019" algn="l" rtl="0">
              <a:lnSpc>
                <a:spcPct val="100000"/>
              </a:lnSpc>
              <a:spcBef>
                <a:spcPts val="1600"/>
              </a:spcBef>
              <a:spcAft>
                <a:spcPts val="0"/>
              </a:spcAft>
              <a:buClr>
                <a:schemeClr val="dk1"/>
              </a:buClr>
              <a:buSzPts val="1798"/>
              <a:buFont typeface="Arial"/>
              <a:buChar char="•"/>
              <a:defRPr sz="2397" b="0" i="0" u="none" strike="noStrike" cap="none">
                <a:solidFill>
                  <a:schemeClr val="dk1"/>
                </a:solidFill>
                <a:latin typeface="Arial"/>
                <a:ea typeface="Arial"/>
                <a:cs typeface="Arial"/>
                <a:sym typeface="Arial"/>
              </a:defRPr>
            </a:lvl1pPr>
            <a:lvl2pPr marL="1219170" marR="0" lvl="1" indent="-423237" algn="l" rtl="0">
              <a:lnSpc>
                <a:spcPct val="100000"/>
              </a:lnSpc>
              <a:spcBef>
                <a:spcPts val="500"/>
              </a:spcBef>
              <a:spcAft>
                <a:spcPts val="0"/>
              </a:spcAft>
              <a:buClr>
                <a:schemeClr val="dk1"/>
              </a:buClr>
              <a:buSzPts val="1399"/>
              <a:buFont typeface="Arial"/>
              <a:buChar char="•"/>
              <a:defRPr sz="1865" b="0" i="0" u="none" strike="noStrike" cap="none">
                <a:solidFill>
                  <a:schemeClr val="dk1"/>
                </a:solidFill>
                <a:latin typeface="Arial"/>
                <a:ea typeface="Arial"/>
                <a:cs typeface="Arial"/>
                <a:sym typeface="Arial"/>
              </a:defRPr>
            </a:lvl2pPr>
            <a:lvl3pPr marL="1828754" marR="0" lvl="2" indent="-406305" algn="l" rtl="0">
              <a:lnSpc>
                <a:spcPct val="100000"/>
              </a:lnSpc>
              <a:spcBef>
                <a:spcPts val="500"/>
              </a:spcBef>
              <a:spcAft>
                <a:spcPts val="0"/>
              </a:spcAft>
              <a:buClr>
                <a:schemeClr val="dk1"/>
              </a:buClr>
              <a:buSzPts val="1199"/>
              <a:buFont typeface="Arial"/>
              <a:buChar char="•"/>
              <a:defRPr sz="1599" b="0" i="0" u="none" strike="noStrike" cap="none">
                <a:solidFill>
                  <a:schemeClr val="dk1"/>
                </a:solidFill>
                <a:latin typeface="Arial"/>
                <a:ea typeface="Arial"/>
                <a:cs typeface="Arial"/>
                <a:sym typeface="Arial"/>
              </a:defRPr>
            </a:lvl3pPr>
            <a:lvl4pPr marL="2438339" marR="0" lvl="3" indent="-397838" algn="l" rtl="0">
              <a:lnSpc>
                <a:spcPct val="100000"/>
              </a:lnSpc>
              <a:spcBef>
                <a:spcPts val="500"/>
              </a:spcBef>
              <a:spcAft>
                <a:spcPts val="0"/>
              </a:spcAft>
              <a:buClr>
                <a:schemeClr val="dk1"/>
              </a:buClr>
              <a:buSzPts val="1099"/>
              <a:buFont typeface="Arial"/>
              <a:buChar char="•"/>
              <a:defRPr sz="1465" b="0" i="0" u="none" strike="noStrike" cap="none">
                <a:solidFill>
                  <a:schemeClr val="dk1"/>
                </a:solidFill>
                <a:latin typeface="Arial"/>
                <a:ea typeface="Arial"/>
                <a:cs typeface="Arial"/>
                <a:sym typeface="Arial"/>
              </a:defRPr>
            </a:lvl4pPr>
            <a:lvl5pPr marL="3047924" marR="0" lvl="4" indent="-397838" algn="l" rtl="0">
              <a:lnSpc>
                <a:spcPct val="100000"/>
              </a:lnSpc>
              <a:spcBef>
                <a:spcPts val="500"/>
              </a:spcBef>
              <a:spcAft>
                <a:spcPts val="0"/>
              </a:spcAft>
              <a:buClr>
                <a:schemeClr val="dk1"/>
              </a:buClr>
              <a:buSzPts val="1099"/>
              <a:buFont typeface="Arial"/>
              <a:buChar char="•"/>
              <a:defRPr sz="1465" b="0" i="0" u="none" strike="noStrike" cap="none">
                <a:solidFill>
                  <a:schemeClr val="dk1"/>
                </a:solidFill>
                <a:latin typeface="Arial"/>
                <a:ea typeface="Arial"/>
                <a:cs typeface="Arial"/>
                <a:sym typeface="Arial"/>
              </a:defRPr>
            </a:lvl5pPr>
            <a:lvl6pPr marL="3657509" marR="0" lvl="5" indent="-419004" algn="l" rtl="0">
              <a:lnSpc>
                <a:spcPct val="90000"/>
              </a:lnSpc>
              <a:spcBef>
                <a:spcPts val="500"/>
              </a:spcBef>
              <a:spcAft>
                <a:spcPts val="0"/>
              </a:spcAft>
              <a:buClr>
                <a:schemeClr val="dk1"/>
              </a:buClr>
              <a:buSzPts val="1349"/>
              <a:buFont typeface="Arial"/>
              <a:buChar char="•"/>
              <a:defRPr sz="1799" b="0" i="0" u="none" strike="noStrike" cap="none">
                <a:solidFill>
                  <a:schemeClr val="dk1"/>
                </a:solidFill>
                <a:latin typeface="Arial"/>
                <a:ea typeface="Arial"/>
                <a:cs typeface="Arial"/>
                <a:sym typeface="Arial"/>
              </a:defRPr>
            </a:lvl6pPr>
            <a:lvl7pPr marL="4267093" marR="0" lvl="6" indent="-419004" algn="l" rtl="0">
              <a:lnSpc>
                <a:spcPct val="90000"/>
              </a:lnSpc>
              <a:spcBef>
                <a:spcPts val="500"/>
              </a:spcBef>
              <a:spcAft>
                <a:spcPts val="0"/>
              </a:spcAft>
              <a:buClr>
                <a:schemeClr val="dk1"/>
              </a:buClr>
              <a:buSzPts val="1349"/>
              <a:buFont typeface="Arial"/>
              <a:buChar char="•"/>
              <a:defRPr sz="1799" b="0" i="0" u="none" strike="noStrike" cap="none">
                <a:solidFill>
                  <a:schemeClr val="dk1"/>
                </a:solidFill>
                <a:latin typeface="Arial"/>
                <a:ea typeface="Arial"/>
                <a:cs typeface="Arial"/>
                <a:sym typeface="Arial"/>
              </a:defRPr>
            </a:lvl7pPr>
            <a:lvl8pPr marL="4876678" marR="0" lvl="7" indent="-419004" algn="l" rtl="0">
              <a:lnSpc>
                <a:spcPct val="90000"/>
              </a:lnSpc>
              <a:spcBef>
                <a:spcPts val="500"/>
              </a:spcBef>
              <a:spcAft>
                <a:spcPts val="0"/>
              </a:spcAft>
              <a:buClr>
                <a:schemeClr val="dk1"/>
              </a:buClr>
              <a:buSzPts val="1349"/>
              <a:buFont typeface="Arial"/>
              <a:buChar char="•"/>
              <a:defRPr sz="1799" b="0" i="0" u="none" strike="noStrike" cap="none">
                <a:solidFill>
                  <a:schemeClr val="dk1"/>
                </a:solidFill>
                <a:latin typeface="Arial"/>
                <a:ea typeface="Arial"/>
                <a:cs typeface="Arial"/>
                <a:sym typeface="Arial"/>
              </a:defRPr>
            </a:lvl8pPr>
            <a:lvl9pPr marL="5486263" marR="0" lvl="8" indent="-419004" algn="l" rtl="0">
              <a:lnSpc>
                <a:spcPct val="90000"/>
              </a:lnSpc>
              <a:spcBef>
                <a:spcPts val="500"/>
              </a:spcBef>
              <a:spcAft>
                <a:spcPts val="0"/>
              </a:spcAft>
              <a:buClr>
                <a:schemeClr val="dk1"/>
              </a:buClr>
              <a:buSzPts val="1349"/>
              <a:buFont typeface="Arial"/>
              <a:buChar char="•"/>
              <a:defRPr sz="1799" b="0" i="0" u="none" strike="noStrike" cap="none">
                <a:solidFill>
                  <a:schemeClr val="dk1"/>
                </a:solidFill>
                <a:latin typeface="Arial"/>
                <a:ea typeface="Arial"/>
                <a:cs typeface="Arial"/>
                <a:sym typeface="Arial"/>
              </a:defRPr>
            </a:lvl9pPr>
          </a:lstStyle>
          <a:p>
            <a:endParaRPr/>
          </a:p>
        </p:txBody>
      </p:sp>
      <p:pic>
        <p:nvPicPr>
          <p:cNvPr id="300" name="Google Shape;300;p10" descr="S:\Bake-off-Pitch\MongoDB (603869204)\img_multimedia\MongoDB Logos\mongodb-logo.jpg"/>
          <p:cNvPicPr preferRelativeResize="0"/>
          <p:nvPr/>
        </p:nvPicPr>
        <p:blipFill rotWithShape="1">
          <a:blip r:embed="rId3">
            <a:alphaModFix/>
          </a:blip>
          <a:srcRect/>
          <a:stretch/>
        </p:blipFill>
        <p:spPr>
          <a:xfrm>
            <a:off x="609601" y="6326797"/>
            <a:ext cx="1084015" cy="286071"/>
          </a:xfrm>
          <a:prstGeom prst="rect">
            <a:avLst/>
          </a:prstGeom>
          <a:noFill/>
          <a:ln>
            <a:noFill/>
          </a:ln>
        </p:spPr>
      </p:pic>
      <p:grpSp>
        <p:nvGrpSpPr>
          <p:cNvPr id="301" name="Google Shape;301;p10"/>
          <p:cNvGrpSpPr/>
          <p:nvPr/>
        </p:nvGrpSpPr>
        <p:grpSpPr>
          <a:xfrm rot="10800000" flipH="1">
            <a:off x="10338419" y="5331820"/>
            <a:ext cx="1994604" cy="1633593"/>
            <a:chOff x="6045108" y="-178919"/>
            <a:chExt cx="3713135" cy="3041081"/>
          </a:xfrm>
        </p:grpSpPr>
        <p:cxnSp>
          <p:nvCxnSpPr>
            <p:cNvPr id="302" name="Google Shape;302;p10"/>
            <p:cNvCxnSpPr/>
            <p:nvPr/>
          </p:nvCxnSpPr>
          <p:spPr>
            <a:xfrm>
              <a:off x="7580561" y="816077"/>
              <a:ext cx="980501" cy="980501"/>
            </a:xfrm>
            <a:prstGeom prst="straightConnector1">
              <a:avLst/>
            </a:prstGeom>
            <a:noFill/>
            <a:ln w="9525" cap="flat" cmpd="sng">
              <a:solidFill>
                <a:schemeClr val="accent1"/>
              </a:solidFill>
              <a:prstDash val="solid"/>
              <a:miter lim="800000"/>
              <a:headEnd type="none" w="sm" len="sm"/>
              <a:tailEnd type="none" w="sm" len="sm"/>
            </a:ln>
          </p:spPr>
        </p:cxnSp>
        <p:cxnSp>
          <p:nvCxnSpPr>
            <p:cNvPr id="303" name="Google Shape;303;p10"/>
            <p:cNvCxnSpPr/>
            <p:nvPr/>
          </p:nvCxnSpPr>
          <p:spPr>
            <a:xfrm>
              <a:off x="8195532" y="1881661"/>
              <a:ext cx="980501" cy="980501"/>
            </a:xfrm>
            <a:prstGeom prst="straightConnector1">
              <a:avLst/>
            </a:prstGeom>
            <a:noFill/>
            <a:ln w="9525" cap="flat" cmpd="sng">
              <a:solidFill>
                <a:schemeClr val="accent1"/>
              </a:solidFill>
              <a:prstDash val="solid"/>
              <a:miter lim="800000"/>
              <a:headEnd type="none" w="sm" len="sm"/>
              <a:tailEnd type="none" w="sm" len="sm"/>
            </a:ln>
          </p:spPr>
        </p:cxnSp>
        <p:cxnSp>
          <p:nvCxnSpPr>
            <p:cNvPr id="304" name="Google Shape;304;p10"/>
            <p:cNvCxnSpPr/>
            <p:nvPr/>
          </p:nvCxnSpPr>
          <p:spPr>
            <a:xfrm>
              <a:off x="6045108" y="-178919"/>
              <a:ext cx="1865852" cy="1839122"/>
            </a:xfrm>
            <a:prstGeom prst="straightConnector1">
              <a:avLst/>
            </a:prstGeom>
            <a:noFill/>
            <a:ln w="9525" cap="flat" cmpd="sng">
              <a:solidFill>
                <a:schemeClr val="accent1"/>
              </a:solidFill>
              <a:prstDash val="solid"/>
              <a:miter lim="800000"/>
              <a:headEnd type="none" w="sm" len="sm"/>
              <a:tailEnd type="none" w="sm" len="sm"/>
            </a:ln>
          </p:spPr>
        </p:cxnSp>
        <p:cxnSp>
          <p:nvCxnSpPr>
            <p:cNvPr id="305" name="Google Shape;305;p10"/>
            <p:cNvCxnSpPr/>
            <p:nvPr/>
          </p:nvCxnSpPr>
          <p:spPr>
            <a:xfrm>
              <a:off x="7211079" y="-4111"/>
              <a:ext cx="980502" cy="980500"/>
            </a:xfrm>
            <a:prstGeom prst="straightConnector1">
              <a:avLst/>
            </a:prstGeom>
            <a:noFill/>
            <a:ln w="9525" cap="flat" cmpd="sng">
              <a:solidFill>
                <a:schemeClr val="accent1"/>
              </a:solidFill>
              <a:prstDash val="solid"/>
              <a:miter lim="800000"/>
              <a:headEnd type="none" w="sm" len="sm"/>
              <a:tailEnd type="none" w="sm" len="sm"/>
            </a:ln>
          </p:spPr>
        </p:cxnSp>
        <p:cxnSp>
          <p:nvCxnSpPr>
            <p:cNvPr id="306" name="Google Shape;306;p10"/>
            <p:cNvCxnSpPr/>
            <p:nvPr/>
          </p:nvCxnSpPr>
          <p:spPr>
            <a:xfrm>
              <a:off x="7298168" y="-7771"/>
              <a:ext cx="482463" cy="482463"/>
            </a:xfrm>
            <a:prstGeom prst="straightConnector1">
              <a:avLst/>
            </a:prstGeom>
            <a:noFill/>
            <a:ln w="9525" cap="flat" cmpd="sng">
              <a:solidFill>
                <a:schemeClr val="accent1"/>
              </a:solidFill>
              <a:prstDash val="solid"/>
              <a:miter lim="800000"/>
              <a:headEnd type="none" w="sm" len="sm"/>
              <a:tailEnd type="none" w="sm" len="sm"/>
            </a:ln>
          </p:spPr>
        </p:cxnSp>
        <p:cxnSp>
          <p:nvCxnSpPr>
            <p:cNvPr id="307" name="Google Shape;307;p10"/>
            <p:cNvCxnSpPr/>
            <p:nvPr/>
          </p:nvCxnSpPr>
          <p:spPr>
            <a:xfrm>
              <a:off x="7870821" y="-4111"/>
              <a:ext cx="106035" cy="106035"/>
            </a:xfrm>
            <a:prstGeom prst="straightConnector1">
              <a:avLst/>
            </a:prstGeom>
            <a:noFill/>
            <a:ln w="9525" cap="flat" cmpd="sng">
              <a:solidFill>
                <a:schemeClr val="accent1"/>
              </a:solidFill>
              <a:prstDash val="solid"/>
              <a:miter lim="800000"/>
              <a:headEnd type="none" w="sm" len="sm"/>
              <a:tailEnd type="none" w="sm" len="sm"/>
            </a:ln>
          </p:spPr>
        </p:cxnSp>
        <p:cxnSp>
          <p:nvCxnSpPr>
            <p:cNvPr id="308" name="Google Shape;308;p10"/>
            <p:cNvCxnSpPr/>
            <p:nvPr/>
          </p:nvCxnSpPr>
          <p:spPr>
            <a:xfrm>
              <a:off x="8109020" y="-4111"/>
              <a:ext cx="482463" cy="482463"/>
            </a:xfrm>
            <a:prstGeom prst="straightConnector1">
              <a:avLst/>
            </a:prstGeom>
            <a:noFill/>
            <a:ln w="9525" cap="flat" cmpd="sng">
              <a:solidFill>
                <a:schemeClr val="accent1"/>
              </a:solidFill>
              <a:prstDash val="solid"/>
              <a:miter lim="800000"/>
              <a:headEnd type="none" w="sm" len="sm"/>
              <a:tailEnd type="none" w="sm" len="sm"/>
            </a:ln>
          </p:spPr>
        </p:cxnSp>
        <p:cxnSp>
          <p:nvCxnSpPr>
            <p:cNvPr id="309" name="Google Shape;309;p10"/>
            <p:cNvCxnSpPr/>
            <p:nvPr/>
          </p:nvCxnSpPr>
          <p:spPr>
            <a:xfrm>
              <a:off x="7910961" y="101924"/>
              <a:ext cx="388529" cy="388529"/>
            </a:xfrm>
            <a:prstGeom prst="straightConnector1">
              <a:avLst/>
            </a:prstGeom>
            <a:noFill/>
            <a:ln w="9525" cap="flat" cmpd="sng">
              <a:solidFill>
                <a:schemeClr val="accent1"/>
              </a:solidFill>
              <a:prstDash val="solid"/>
              <a:miter lim="800000"/>
              <a:headEnd type="none" w="sm" len="sm"/>
              <a:tailEnd type="none" w="sm" len="sm"/>
            </a:ln>
          </p:spPr>
        </p:cxnSp>
        <p:grpSp>
          <p:nvGrpSpPr>
            <p:cNvPr id="310" name="Google Shape;310;p10"/>
            <p:cNvGrpSpPr/>
            <p:nvPr/>
          </p:nvGrpSpPr>
          <p:grpSpPr>
            <a:xfrm>
              <a:off x="7127317" y="417404"/>
              <a:ext cx="2630926" cy="2263393"/>
              <a:chOff x="6104486" y="25083"/>
              <a:chExt cx="2957976" cy="2544755"/>
            </a:xfrm>
          </p:grpSpPr>
          <p:cxnSp>
            <p:nvCxnSpPr>
              <p:cNvPr id="311" name="Google Shape;311;p10"/>
              <p:cNvCxnSpPr/>
              <p:nvPr/>
            </p:nvCxnSpPr>
            <p:spPr>
              <a:xfrm>
                <a:off x="7732961" y="968477"/>
                <a:ext cx="980501" cy="980501"/>
              </a:xfrm>
              <a:prstGeom prst="straightConnector1">
                <a:avLst/>
              </a:prstGeom>
              <a:noFill/>
              <a:ln w="9525" cap="flat" cmpd="sng">
                <a:solidFill>
                  <a:schemeClr val="accent1"/>
                </a:solidFill>
                <a:prstDash val="solid"/>
                <a:miter lim="800000"/>
                <a:headEnd type="none" w="sm" len="sm"/>
                <a:tailEnd type="none" w="sm" len="sm"/>
              </a:ln>
            </p:spPr>
          </p:cxnSp>
          <p:cxnSp>
            <p:nvCxnSpPr>
              <p:cNvPr id="312" name="Google Shape;312;p10"/>
              <p:cNvCxnSpPr/>
              <p:nvPr/>
            </p:nvCxnSpPr>
            <p:spPr>
              <a:xfrm>
                <a:off x="8081962" y="1589338"/>
                <a:ext cx="980500" cy="980500"/>
              </a:xfrm>
              <a:prstGeom prst="straightConnector1">
                <a:avLst/>
              </a:prstGeom>
              <a:noFill/>
              <a:ln w="9525" cap="flat" cmpd="sng">
                <a:solidFill>
                  <a:schemeClr val="accent1"/>
                </a:solidFill>
                <a:prstDash val="solid"/>
                <a:miter lim="800000"/>
                <a:headEnd type="none" w="sm" len="sm"/>
                <a:tailEnd type="none" w="sm" len="sm"/>
              </a:ln>
            </p:spPr>
          </p:cxnSp>
          <p:cxnSp>
            <p:nvCxnSpPr>
              <p:cNvPr id="313" name="Google Shape;313;p10"/>
              <p:cNvCxnSpPr/>
              <p:nvPr/>
            </p:nvCxnSpPr>
            <p:spPr>
              <a:xfrm>
                <a:off x="6104486" y="144629"/>
                <a:ext cx="1865852" cy="1839122"/>
              </a:xfrm>
              <a:prstGeom prst="straightConnector1">
                <a:avLst/>
              </a:prstGeom>
              <a:noFill/>
              <a:ln w="9525" cap="flat" cmpd="sng">
                <a:solidFill>
                  <a:schemeClr val="accent1"/>
                </a:solidFill>
                <a:prstDash val="solid"/>
                <a:miter lim="800000"/>
                <a:headEnd type="none" w="sm" len="sm"/>
                <a:tailEnd type="none" w="sm" len="sm"/>
              </a:ln>
            </p:spPr>
          </p:cxnSp>
          <p:cxnSp>
            <p:nvCxnSpPr>
              <p:cNvPr id="314" name="Google Shape;314;p10"/>
              <p:cNvCxnSpPr/>
              <p:nvPr/>
            </p:nvCxnSpPr>
            <p:spPr>
              <a:xfrm>
                <a:off x="7397685" y="136842"/>
                <a:ext cx="980501" cy="980501"/>
              </a:xfrm>
              <a:prstGeom prst="straightConnector1">
                <a:avLst/>
              </a:prstGeom>
              <a:noFill/>
              <a:ln w="9525" cap="flat" cmpd="sng">
                <a:solidFill>
                  <a:schemeClr val="accent1"/>
                </a:solidFill>
                <a:prstDash val="solid"/>
                <a:miter lim="800000"/>
                <a:headEnd type="none" w="sm" len="sm"/>
                <a:tailEnd type="none" w="sm" len="sm"/>
              </a:ln>
            </p:spPr>
          </p:cxnSp>
          <p:cxnSp>
            <p:nvCxnSpPr>
              <p:cNvPr id="315" name="Google Shape;315;p10"/>
              <p:cNvCxnSpPr/>
              <p:nvPr/>
            </p:nvCxnSpPr>
            <p:spPr>
              <a:xfrm>
                <a:off x="7450568" y="144629"/>
                <a:ext cx="482463" cy="482463"/>
              </a:xfrm>
              <a:prstGeom prst="straightConnector1">
                <a:avLst/>
              </a:prstGeom>
              <a:noFill/>
              <a:ln w="9525" cap="flat" cmpd="sng">
                <a:solidFill>
                  <a:schemeClr val="accent1"/>
                </a:solidFill>
                <a:prstDash val="solid"/>
                <a:miter lim="800000"/>
                <a:headEnd type="none" w="sm" len="sm"/>
                <a:tailEnd type="none" w="sm" len="sm"/>
              </a:ln>
            </p:spPr>
          </p:cxnSp>
          <p:cxnSp>
            <p:nvCxnSpPr>
              <p:cNvPr id="316" name="Google Shape;316;p10"/>
              <p:cNvCxnSpPr/>
              <p:nvPr/>
            </p:nvCxnSpPr>
            <p:spPr>
              <a:xfrm>
                <a:off x="7900015" y="25083"/>
                <a:ext cx="229240" cy="229240"/>
              </a:xfrm>
              <a:prstGeom prst="straightConnector1">
                <a:avLst/>
              </a:prstGeom>
              <a:noFill/>
              <a:ln w="9525" cap="flat" cmpd="sng">
                <a:solidFill>
                  <a:schemeClr val="accent1"/>
                </a:solidFill>
                <a:prstDash val="solid"/>
                <a:miter lim="800000"/>
                <a:headEnd type="none" w="sm" len="sm"/>
                <a:tailEnd type="none" w="sm" len="sm"/>
              </a:ln>
            </p:spPr>
          </p:cxnSp>
          <p:cxnSp>
            <p:nvCxnSpPr>
              <p:cNvPr id="317" name="Google Shape;317;p10"/>
              <p:cNvCxnSpPr/>
              <p:nvPr/>
            </p:nvCxnSpPr>
            <p:spPr>
              <a:xfrm>
                <a:off x="8261420" y="148289"/>
                <a:ext cx="482463" cy="482463"/>
              </a:xfrm>
              <a:prstGeom prst="straightConnector1">
                <a:avLst/>
              </a:prstGeom>
              <a:noFill/>
              <a:ln w="9525" cap="flat" cmpd="sng">
                <a:solidFill>
                  <a:schemeClr val="accent1"/>
                </a:solidFill>
                <a:prstDash val="solid"/>
                <a:miter lim="800000"/>
                <a:headEnd type="none" w="sm" len="sm"/>
                <a:tailEnd type="none" w="sm" len="sm"/>
              </a:ln>
            </p:spPr>
          </p:cxnSp>
          <p:cxnSp>
            <p:nvCxnSpPr>
              <p:cNvPr id="318" name="Google Shape;318;p10"/>
              <p:cNvCxnSpPr/>
              <p:nvPr/>
            </p:nvCxnSpPr>
            <p:spPr>
              <a:xfrm>
                <a:off x="8063361" y="254324"/>
                <a:ext cx="388529" cy="388529"/>
              </a:xfrm>
              <a:prstGeom prst="straightConnector1">
                <a:avLst/>
              </a:prstGeom>
              <a:noFill/>
              <a:ln w="9525" cap="flat" cmpd="sng">
                <a:solidFill>
                  <a:schemeClr val="accent1"/>
                </a:solidFill>
                <a:prstDash val="solid"/>
                <a:miter lim="800000"/>
                <a:headEnd type="none" w="sm" len="sm"/>
                <a:tailEnd type="none" w="sm" len="sm"/>
              </a:ln>
            </p:spPr>
          </p:cxnSp>
        </p:grpSp>
        <p:cxnSp>
          <p:nvCxnSpPr>
            <p:cNvPr id="319" name="Google Shape;319;p10"/>
            <p:cNvCxnSpPr/>
            <p:nvPr/>
          </p:nvCxnSpPr>
          <p:spPr>
            <a:xfrm>
              <a:off x="8279661" y="74302"/>
              <a:ext cx="872092" cy="872092"/>
            </a:xfrm>
            <a:prstGeom prst="straightConnector1">
              <a:avLst/>
            </a:prstGeom>
            <a:noFill/>
            <a:ln w="9525" cap="flat" cmpd="sng">
              <a:solidFill>
                <a:schemeClr val="accent1"/>
              </a:solidFill>
              <a:prstDash val="solid"/>
              <a:miter lim="800000"/>
              <a:headEnd type="none" w="sm" len="sm"/>
              <a:tailEnd type="none" w="sm" len="sm"/>
            </a:ln>
          </p:spPr>
        </p:cxnSp>
        <p:cxnSp>
          <p:nvCxnSpPr>
            <p:cNvPr id="320" name="Google Shape;320;p10"/>
            <p:cNvCxnSpPr/>
            <p:nvPr/>
          </p:nvCxnSpPr>
          <p:spPr>
            <a:xfrm>
              <a:off x="8338351" y="-54436"/>
              <a:ext cx="872092" cy="872092"/>
            </a:xfrm>
            <a:prstGeom prst="straightConnector1">
              <a:avLst/>
            </a:prstGeom>
            <a:noFill/>
            <a:ln w="9525" cap="flat" cmpd="sng">
              <a:solidFill>
                <a:schemeClr val="accent1"/>
              </a:solidFill>
              <a:prstDash val="solid"/>
              <a:miter lim="800000"/>
              <a:headEnd type="none" w="sm" len="sm"/>
              <a:tailEnd type="none" w="sm" len="sm"/>
            </a:ln>
          </p:spPr>
        </p:cxnSp>
        <p:cxnSp>
          <p:nvCxnSpPr>
            <p:cNvPr id="321" name="Google Shape;321;p10"/>
            <p:cNvCxnSpPr/>
            <p:nvPr/>
          </p:nvCxnSpPr>
          <p:spPr>
            <a:xfrm>
              <a:off x="8598294" y="-42565"/>
              <a:ext cx="312366" cy="312366"/>
            </a:xfrm>
            <a:prstGeom prst="straightConnector1">
              <a:avLst/>
            </a:prstGeom>
            <a:noFill/>
            <a:ln w="9525" cap="flat" cmpd="sng">
              <a:solidFill>
                <a:schemeClr val="accent1"/>
              </a:solidFill>
              <a:prstDash val="solid"/>
              <a:miter lim="800000"/>
              <a:headEnd type="none" w="sm" len="sm"/>
              <a:tailEnd type="none" w="sm" len="sm"/>
            </a:ln>
          </p:spPr>
        </p:cxnSp>
        <p:cxnSp>
          <p:nvCxnSpPr>
            <p:cNvPr id="322" name="Google Shape;322;p10"/>
            <p:cNvCxnSpPr/>
            <p:nvPr/>
          </p:nvCxnSpPr>
          <p:spPr>
            <a:xfrm>
              <a:off x="8750694" y="109835"/>
              <a:ext cx="312366" cy="312366"/>
            </a:xfrm>
            <a:prstGeom prst="straightConnector1">
              <a:avLst/>
            </a:prstGeom>
            <a:noFill/>
            <a:ln w="9525" cap="flat" cmpd="sng">
              <a:solidFill>
                <a:schemeClr val="accent1"/>
              </a:solidFill>
              <a:prstDash val="solid"/>
              <a:miter lim="800000"/>
              <a:headEnd type="none" w="sm" len="sm"/>
              <a:tailEnd type="none" w="sm" len="sm"/>
            </a:ln>
          </p:spPr>
        </p:cxnSp>
        <p:cxnSp>
          <p:nvCxnSpPr>
            <p:cNvPr id="323" name="Google Shape;323;p10"/>
            <p:cNvCxnSpPr/>
            <p:nvPr/>
          </p:nvCxnSpPr>
          <p:spPr>
            <a:xfrm>
              <a:off x="8871734" y="190468"/>
              <a:ext cx="312366" cy="312366"/>
            </a:xfrm>
            <a:prstGeom prst="straightConnector1">
              <a:avLst/>
            </a:prstGeom>
            <a:noFill/>
            <a:ln w="9525" cap="flat" cmpd="sng">
              <a:solidFill>
                <a:schemeClr val="accent1"/>
              </a:solidFill>
              <a:prstDash val="solid"/>
              <a:miter lim="800000"/>
              <a:headEnd type="none" w="sm" len="sm"/>
              <a:tailEnd type="none" w="sm" len="sm"/>
            </a:ln>
          </p:spPr>
        </p:cxnSp>
        <p:cxnSp>
          <p:nvCxnSpPr>
            <p:cNvPr id="324" name="Google Shape;324;p10"/>
            <p:cNvCxnSpPr/>
            <p:nvPr/>
          </p:nvCxnSpPr>
          <p:spPr>
            <a:xfrm>
              <a:off x="8771239" y="39142"/>
              <a:ext cx="266872" cy="266872"/>
            </a:xfrm>
            <a:prstGeom prst="straightConnector1">
              <a:avLst/>
            </a:prstGeom>
            <a:noFill/>
            <a:ln w="9525" cap="flat" cmpd="sng">
              <a:solidFill>
                <a:schemeClr val="accent1"/>
              </a:solidFill>
              <a:prstDash val="solid"/>
              <a:miter lim="800000"/>
              <a:headEnd type="none" w="sm" len="sm"/>
              <a:tailEnd type="none" w="sm" len="sm"/>
            </a:ln>
          </p:spPr>
        </p:cxnSp>
        <p:cxnSp>
          <p:nvCxnSpPr>
            <p:cNvPr id="325" name="Google Shape;325;p10"/>
            <p:cNvCxnSpPr/>
            <p:nvPr/>
          </p:nvCxnSpPr>
          <p:spPr>
            <a:xfrm>
              <a:off x="8909905" y="-17414"/>
              <a:ext cx="312366" cy="312366"/>
            </a:xfrm>
            <a:prstGeom prst="straightConnector1">
              <a:avLst/>
            </a:prstGeom>
            <a:noFill/>
            <a:ln w="9525" cap="flat" cmpd="sng">
              <a:solidFill>
                <a:schemeClr val="accent1"/>
              </a:solidFill>
              <a:prstDash val="solid"/>
              <a:miter lim="800000"/>
              <a:headEnd type="none" w="sm" len="sm"/>
              <a:tailEnd type="none" w="sm" len="sm"/>
            </a:ln>
          </p:spPr>
        </p:cxnSp>
        <p:cxnSp>
          <p:nvCxnSpPr>
            <p:cNvPr id="326" name="Google Shape;326;p10"/>
            <p:cNvCxnSpPr/>
            <p:nvPr/>
          </p:nvCxnSpPr>
          <p:spPr>
            <a:xfrm>
              <a:off x="8962438" y="-12387"/>
              <a:ext cx="121167" cy="121167"/>
            </a:xfrm>
            <a:prstGeom prst="straightConnector1">
              <a:avLst/>
            </a:prstGeom>
            <a:noFill/>
            <a:ln w="9525" cap="flat" cmpd="sng">
              <a:solidFill>
                <a:schemeClr val="accent1"/>
              </a:solidFill>
              <a:prstDash val="solid"/>
              <a:miter lim="800000"/>
              <a:headEnd type="none" w="sm" len="sm"/>
              <a:tailEnd type="none" w="sm" len="sm"/>
            </a:ln>
          </p:spPr>
        </p:cxnSp>
        <p:cxnSp>
          <p:nvCxnSpPr>
            <p:cNvPr id="327" name="Google Shape;327;p10"/>
            <p:cNvCxnSpPr/>
            <p:nvPr/>
          </p:nvCxnSpPr>
          <p:spPr>
            <a:xfrm>
              <a:off x="8923639" y="191542"/>
              <a:ext cx="266872" cy="266872"/>
            </a:xfrm>
            <a:prstGeom prst="straightConnector1">
              <a:avLst/>
            </a:prstGeom>
            <a:noFill/>
            <a:ln w="9525" cap="flat" cmpd="sng">
              <a:solidFill>
                <a:schemeClr val="accent1"/>
              </a:solidFill>
              <a:prstDash val="solid"/>
              <a:miter lim="800000"/>
              <a:headEnd type="none" w="sm" len="sm"/>
              <a:tailEnd type="none" w="sm" len="sm"/>
            </a:ln>
          </p:spPr>
        </p:cxnSp>
      </p:grpSp>
      <p:pic>
        <p:nvPicPr>
          <p:cNvPr id="328" name="Google Shape;328;p10"/>
          <p:cNvPicPr preferRelativeResize="0"/>
          <p:nvPr/>
        </p:nvPicPr>
        <p:blipFill rotWithShape="1">
          <a:blip r:embed="rId4">
            <a:alphaModFix/>
          </a:blip>
          <a:srcRect/>
          <a:stretch/>
        </p:blipFill>
        <p:spPr>
          <a:xfrm rot="10800000" flipH="1">
            <a:off x="9102617" y="5121027"/>
            <a:ext cx="3087952" cy="1736973"/>
          </a:xfrm>
          <a:prstGeom prst="rect">
            <a:avLst/>
          </a:prstGeom>
          <a:noFill/>
          <a:ln>
            <a:noFill/>
          </a:ln>
        </p:spPr>
      </p:pic>
    </p:spTree>
    <p:extLst>
      <p:ext uri="{BB962C8B-B14F-4D97-AF65-F5344CB8AC3E}">
        <p14:creationId xmlns:p14="http://schemas.microsoft.com/office/powerpoint/2010/main" val="2953461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vider Slide" userDrawn="1">
  <p:cSld name="SECTION_HEADER">
    <p:bg>
      <p:bgPr>
        <a:solidFill>
          <a:schemeClr val="accent6"/>
        </a:solidFill>
        <a:effectLst/>
      </p:bgPr>
    </p:bg>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831850" y="867261"/>
            <a:ext cx="10515600" cy="2852700"/>
          </a:xfrm>
          <a:prstGeom prst="rect">
            <a:avLst/>
          </a:prstGeom>
          <a:noFill/>
          <a:ln>
            <a:noFill/>
          </a:ln>
        </p:spPr>
        <p:txBody>
          <a:bodyPr spcFirstLastPara="1" wrap="square" lIns="0" tIns="45700" rIns="0" bIns="45700" anchor="b" anchorCtr="0"/>
          <a:lstStyle>
            <a:lvl1pPr marR="0" lvl="0" algn="l" rtl="0">
              <a:lnSpc>
                <a:spcPct val="90000"/>
              </a:lnSpc>
              <a:spcBef>
                <a:spcPts val="0"/>
              </a:spcBef>
              <a:spcAft>
                <a:spcPts val="0"/>
              </a:spcAft>
              <a:buClr>
                <a:schemeClr val="dk1"/>
              </a:buClr>
              <a:buSzPts val="4900"/>
              <a:buFont typeface="Arial"/>
              <a:buNone/>
              <a:defRPr sz="4900" b="1"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7_Template Option 1">
  <p:cSld name="17_Template Option 1">
    <p:spTree>
      <p:nvGrpSpPr>
        <p:cNvPr id="1" name="Shape 329"/>
        <p:cNvGrpSpPr/>
        <p:nvPr/>
      </p:nvGrpSpPr>
      <p:grpSpPr>
        <a:xfrm>
          <a:off x="0" y="0"/>
          <a:ext cx="0" cy="0"/>
          <a:chOff x="0" y="0"/>
          <a:chExt cx="0" cy="0"/>
        </a:xfrm>
      </p:grpSpPr>
    </p:spTree>
    <p:extLst>
      <p:ext uri="{BB962C8B-B14F-4D97-AF65-F5344CB8AC3E}">
        <p14:creationId xmlns:p14="http://schemas.microsoft.com/office/powerpoint/2010/main" val="36094137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30"/>
        <p:cNvGrpSpPr/>
        <p:nvPr/>
      </p:nvGrpSpPr>
      <p:grpSpPr>
        <a:xfrm>
          <a:off x="0" y="0"/>
          <a:ext cx="0" cy="0"/>
          <a:chOff x="0" y="0"/>
          <a:chExt cx="0" cy="0"/>
        </a:xfrm>
      </p:grpSpPr>
      <p:sp>
        <p:nvSpPr>
          <p:cNvPr id="331" name="Google Shape;331;p12"/>
          <p:cNvSpPr txBox="1">
            <a:spLocks noGrp="1"/>
          </p:cNvSpPr>
          <p:nvPr>
            <p:ph type="title"/>
          </p:nvPr>
        </p:nvSpPr>
        <p:spPr>
          <a:xfrm>
            <a:off x="415600" y="593367"/>
            <a:ext cx="11360800" cy="763600"/>
          </a:xfrm>
          <a:prstGeom prst="rect">
            <a:avLst/>
          </a:prstGeom>
        </p:spPr>
        <p:txBody>
          <a:bodyPr spcFirstLastPara="1" wrap="square" lIns="91425" tIns="91425" rIns="91425" bIns="91425" anchor="b" anchorCtr="0"/>
          <a:lstStyle>
            <a:lvl1pPr lvl="0">
              <a:spcBef>
                <a:spcPts val="0"/>
              </a:spcBef>
              <a:spcAft>
                <a:spcPts val="0"/>
              </a:spcAft>
              <a:buSzPts val="2398"/>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2" name="Google Shape;332;p12"/>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019">
              <a:spcBef>
                <a:spcPts val="1600"/>
              </a:spcBef>
              <a:spcAft>
                <a:spcPts val="0"/>
              </a:spcAft>
              <a:buSzPts val="1798"/>
              <a:buChar char="•"/>
              <a:defRPr/>
            </a:lvl1pPr>
            <a:lvl2pPr marL="1219170" lvl="1" indent="-423237">
              <a:spcBef>
                <a:spcPts val="500"/>
              </a:spcBef>
              <a:spcAft>
                <a:spcPts val="0"/>
              </a:spcAft>
              <a:buSzPts val="1399"/>
              <a:buChar char="•"/>
              <a:defRPr/>
            </a:lvl2pPr>
            <a:lvl3pPr marL="1828754" lvl="2" indent="-406305">
              <a:spcBef>
                <a:spcPts val="500"/>
              </a:spcBef>
              <a:spcAft>
                <a:spcPts val="0"/>
              </a:spcAft>
              <a:buSzPts val="1199"/>
              <a:buChar char="•"/>
              <a:defRPr/>
            </a:lvl3pPr>
            <a:lvl4pPr marL="2438339" lvl="3" indent="-397838">
              <a:spcBef>
                <a:spcPts val="500"/>
              </a:spcBef>
              <a:spcAft>
                <a:spcPts val="0"/>
              </a:spcAft>
              <a:buSzPts val="1099"/>
              <a:buChar char="•"/>
              <a:defRPr/>
            </a:lvl4pPr>
            <a:lvl5pPr marL="3047924" lvl="4" indent="-397838">
              <a:spcBef>
                <a:spcPts val="500"/>
              </a:spcBef>
              <a:spcAft>
                <a:spcPts val="0"/>
              </a:spcAft>
              <a:buSzPts val="1099"/>
              <a:buChar char="•"/>
              <a:defRPr/>
            </a:lvl5pPr>
            <a:lvl6pPr marL="3657509" lvl="5" indent="-419004">
              <a:spcBef>
                <a:spcPts val="500"/>
              </a:spcBef>
              <a:spcAft>
                <a:spcPts val="0"/>
              </a:spcAft>
              <a:buSzPts val="1349"/>
              <a:buChar char="•"/>
              <a:defRPr/>
            </a:lvl6pPr>
            <a:lvl7pPr marL="4267093" lvl="6" indent="-419004">
              <a:spcBef>
                <a:spcPts val="500"/>
              </a:spcBef>
              <a:spcAft>
                <a:spcPts val="0"/>
              </a:spcAft>
              <a:buSzPts val="1349"/>
              <a:buChar char="•"/>
              <a:defRPr/>
            </a:lvl7pPr>
            <a:lvl8pPr marL="4876678" lvl="7" indent="-419004">
              <a:spcBef>
                <a:spcPts val="500"/>
              </a:spcBef>
              <a:spcAft>
                <a:spcPts val="0"/>
              </a:spcAft>
              <a:buSzPts val="1349"/>
              <a:buChar char="•"/>
              <a:defRPr/>
            </a:lvl8pPr>
            <a:lvl9pPr marL="5486263" lvl="8" indent="-419004">
              <a:spcBef>
                <a:spcPts val="500"/>
              </a:spcBef>
              <a:spcAft>
                <a:spcPts val="0"/>
              </a:spcAft>
              <a:buSzPts val="1349"/>
              <a:buChar char="•"/>
              <a:defRPr/>
            </a:lvl9pPr>
          </a:lstStyle>
          <a:p>
            <a:endParaRPr/>
          </a:p>
        </p:txBody>
      </p:sp>
      <p:sp>
        <p:nvSpPr>
          <p:cNvPr id="333" name="Google Shape;333;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grpSp>
        <p:nvGrpSpPr>
          <p:cNvPr id="334" name="Google Shape;334;p12"/>
          <p:cNvGrpSpPr/>
          <p:nvPr/>
        </p:nvGrpSpPr>
        <p:grpSpPr>
          <a:xfrm>
            <a:off x="9102618" y="5121027"/>
            <a:ext cx="3230431" cy="1844389"/>
            <a:chOff x="6826963" y="3840770"/>
            <a:chExt cx="2422823" cy="1383292"/>
          </a:xfrm>
        </p:grpSpPr>
        <p:grpSp>
          <p:nvGrpSpPr>
            <p:cNvPr id="335" name="Google Shape;335;p12"/>
            <p:cNvGrpSpPr/>
            <p:nvPr/>
          </p:nvGrpSpPr>
          <p:grpSpPr>
            <a:xfrm rot="10800000" flipH="1">
              <a:off x="7753926" y="3998851"/>
              <a:ext cx="1495860" cy="1225211"/>
              <a:chOff x="6045108" y="-178919"/>
              <a:chExt cx="3712733" cy="3040980"/>
            </a:xfrm>
          </p:grpSpPr>
          <p:cxnSp>
            <p:nvCxnSpPr>
              <p:cNvPr id="336" name="Google Shape;336;p12"/>
              <p:cNvCxnSpPr/>
              <p:nvPr/>
            </p:nvCxnSpPr>
            <p:spPr>
              <a:xfrm>
                <a:off x="7580561" y="816077"/>
                <a:ext cx="980400" cy="980400"/>
              </a:xfrm>
              <a:prstGeom prst="straightConnector1">
                <a:avLst/>
              </a:prstGeom>
              <a:noFill/>
              <a:ln w="9525" cap="flat" cmpd="sng">
                <a:solidFill>
                  <a:schemeClr val="accent1"/>
                </a:solidFill>
                <a:prstDash val="solid"/>
                <a:miter lim="800000"/>
                <a:headEnd type="none" w="sm" len="sm"/>
                <a:tailEnd type="none" w="sm" len="sm"/>
              </a:ln>
            </p:spPr>
          </p:cxnSp>
          <p:cxnSp>
            <p:nvCxnSpPr>
              <p:cNvPr id="337" name="Google Shape;337;p12"/>
              <p:cNvCxnSpPr/>
              <p:nvPr/>
            </p:nvCxnSpPr>
            <p:spPr>
              <a:xfrm>
                <a:off x="8195532" y="1881661"/>
                <a:ext cx="980400" cy="980400"/>
              </a:xfrm>
              <a:prstGeom prst="straightConnector1">
                <a:avLst/>
              </a:prstGeom>
              <a:noFill/>
              <a:ln w="9525" cap="flat" cmpd="sng">
                <a:solidFill>
                  <a:schemeClr val="accent1"/>
                </a:solidFill>
                <a:prstDash val="solid"/>
                <a:miter lim="800000"/>
                <a:headEnd type="none" w="sm" len="sm"/>
                <a:tailEnd type="none" w="sm" len="sm"/>
              </a:ln>
            </p:spPr>
          </p:cxnSp>
          <p:cxnSp>
            <p:nvCxnSpPr>
              <p:cNvPr id="338" name="Google Shape;338;p12"/>
              <p:cNvCxnSpPr/>
              <p:nvPr/>
            </p:nvCxnSpPr>
            <p:spPr>
              <a:xfrm>
                <a:off x="6045108" y="-178919"/>
                <a:ext cx="1866000" cy="1839000"/>
              </a:xfrm>
              <a:prstGeom prst="straightConnector1">
                <a:avLst/>
              </a:prstGeom>
              <a:noFill/>
              <a:ln w="9525" cap="flat" cmpd="sng">
                <a:solidFill>
                  <a:schemeClr val="accent1"/>
                </a:solidFill>
                <a:prstDash val="solid"/>
                <a:miter lim="800000"/>
                <a:headEnd type="none" w="sm" len="sm"/>
                <a:tailEnd type="none" w="sm" len="sm"/>
              </a:ln>
            </p:spPr>
          </p:cxnSp>
          <p:cxnSp>
            <p:nvCxnSpPr>
              <p:cNvPr id="339" name="Google Shape;339;p12"/>
              <p:cNvCxnSpPr/>
              <p:nvPr/>
            </p:nvCxnSpPr>
            <p:spPr>
              <a:xfrm>
                <a:off x="7211079" y="-4111"/>
                <a:ext cx="980400" cy="980400"/>
              </a:xfrm>
              <a:prstGeom prst="straightConnector1">
                <a:avLst/>
              </a:prstGeom>
              <a:noFill/>
              <a:ln w="9525" cap="flat" cmpd="sng">
                <a:solidFill>
                  <a:schemeClr val="accent1"/>
                </a:solidFill>
                <a:prstDash val="solid"/>
                <a:miter lim="800000"/>
                <a:headEnd type="none" w="sm" len="sm"/>
                <a:tailEnd type="none" w="sm" len="sm"/>
              </a:ln>
            </p:spPr>
          </p:cxnSp>
          <p:cxnSp>
            <p:nvCxnSpPr>
              <p:cNvPr id="340" name="Google Shape;340;p12"/>
              <p:cNvCxnSpPr/>
              <p:nvPr/>
            </p:nvCxnSpPr>
            <p:spPr>
              <a:xfrm>
                <a:off x="7298168" y="-7771"/>
                <a:ext cx="482400" cy="482400"/>
              </a:xfrm>
              <a:prstGeom prst="straightConnector1">
                <a:avLst/>
              </a:prstGeom>
              <a:noFill/>
              <a:ln w="9525" cap="flat" cmpd="sng">
                <a:solidFill>
                  <a:schemeClr val="accent1"/>
                </a:solidFill>
                <a:prstDash val="solid"/>
                <a:miter lim="800000"/>
                <a:headEnd type="none" w="sm" len="sm"/>
                <a:tailEnd type="none" w="sm" len="sm"/>
              </a:ln>
            </p:spPr>
          </p:cxnSp>
          <p:cxnSp>
            <p:nvCxnSpPr>
              <p:cNvPr id="341" name="Google Shape;341;p12"/>
              <p:cNvCxnSpPr/>
              <p:nvPr/>
            </p:nvCxnSpPr>
            <p:spPr>
              <a:xfrm>
                <a:off x="7870821" y="-4111"/>
                <a:ext cx="105900" cy="105900"/>
              </a:xfrm>
              <a:prstGeom prst="straightConnector1">
                <a:avLst/>
              </a:prstGeom>
              <a:noFill/>
              <a:ln w="9525" cap="flat" cmpd="sng">
                <a:solidFill>
                  <a:schemeClr val="accent1"/>
                </a:solidFill>
                <a:prstDash val="solid"/>
                <a:miter lim="800000"/>
                <a:headEnd type="none" w="sm" len="sm"/>
                <a:tailEnd type="none" w="sm" len="sm"/>
              </a:ln>
            </p:spPr>
          </p:cxnSp>
          <p:cxnSp>
            <p:nvCxnSpPr>
              <p:cNvPr id="342" name="Google Shape;342;p12"/>
              <p:cNvCxnSpPr/>
              <p:nvPr/>
            </p:nvCxnSpPr>
            <p:spPr>
              <a:xfrm>
                <a:off x="8109020" y="-4111"/>
                <a:ext cx="482400" cy="482400"/>
              </a:xfrm>
              <a:prstGeom prst="straightConnector1">
                <a:avLst/>
              </a:prstGeom>
              <a:noFill/>
              <a:ln w="9525" cap="flat" cmpd="sng">
                <a:solidFill>
                  <a:schemeClr val="accent1"/>
                </a:solidFill>
                <a:prstDash val="solid"/>
                <a:miter lim="800000"/>
                <a:headEnd type="none" w="sm" len="sm"/>
                <a:tailEnd type="none" w="sm" len="sm"/>
              </a:ln>
            </p:spPr>
          </p:cxnSp>
          <p:cxnSp>
            <p:nvCxnSpPr>
              <p:cNvPr id="343" name="Google Shape;343;p12"/>
              <p:cNvCxnSpPr/>
              <p:nvPr/>
            </p:nvCxnSpPr>
            <p:spPr>
              <a:xfrm>
                <a:off x="7910961" y="101924"/>
                <a:ext cx="388500" cy="388500"/>
              </a:xfrm>
              <a:prstGeom prst="straightConnector1">
                <a:avLst/>
              </a:prstGeom>
              <a:noFill/>
              <a:ln w="9525" cap="flat" cmpd="sng">
                <a:solidFill>
                  <a:schemeClr val="accent1"/>
                </a:solidFill>
                <a:prstDash val="solid"/>
                <a:miter lim="800000"/>
                <a:headEnd type="none" w="sm" len="sm"/>
                <a:tailEnd type="none" w="sm" len="sm"/>
              </a:ln>
            </p:spPr>
          </p:cxnSp>
          <p:grpSp>
            <p:nvGrpSpPr>
              <p:cNvPr id="344" name="Google Shape;344;p12"/>
              <p:cNvGrpSpPr/>
              <p:nvPr/>
            </p:nvGrpSpPr>
            <p:grpSpPr>
              <a:xfrm>
                <a:off x="7127106" y="417403"/>
                <a:ext cx="2630735" cy="2263216"/>
                <a:chOff x="6104486" y="25083"/>
                <a:chExt cx="2957876" cy="2544655"/>
              </a:xfrm>
            </p:grpSpPr>
            <p:cxnSp>
              <p:nvCxnSpPr>
                <p:cNvPr id="345" name="Google Shape;345;p12"/>
                <p:cNvCxnSpPr/>
                <p:nvPr/>
              </p:nvCxnSpPr>
              <p:spPr>
                <a:xfrm>
                  <a:off x="7732961" y="968477"/>
                  <a:ext cx="980400" cy="980400"/>
                </a:xfrm>
                <a:prstGeom prst="straightConnector1">
                  <a:avLst/>
                </a:prstGeom>
                <a:noFill/>
                <a:ln w="9525" cap="flat" cmpd="sng">
                  <a:solidFill>
                    <a:schemeClr val="accent1"/>
                  </a:solidFill>
                  <a:prstDash val="solid"/>
                  <a:miter lim="800000"/>
                  <a:headEnd type="none" w="sm" len="sm"/>
                  <a:tailEnd type="none" w="sm" len="sm"/>
                </a:ln>
              </p:spPr>
            </p:cxnSp>
            <p:cxnSp>
              <p:nvCxnSpPr>
                <p:cNvPr id="346" name="Google Shape;346;p12"/>
                <p:cNvCxnSpPr/>
                <p:nvPr/>
              </p:nvCxnSpPr>
              <p:spPr>
                <a:xfrm>
                  <a:off x="8081962" y="1589338"/>
                  <a:ext cx="980400" cy="980400"/>
                </a:xfrm>
                <a:prstGeom prst="straightConnector1">
                  <a:avLst/>
                </a:prstGeom>
                <a:noFill/>
                <a:ln w="9525" cap="flat" cmpd="sng">
                  <a:solidFill>
                    <a:schemeClr val="accent1"/>
                  </a:solidFill>
                  <a:prstDash val="solid"/>
                  <a:miter lim="800000"/>
                  <a:headEnd type="none" w="sm" len="sm"/>
                  <a:tailEnd type="none" w="sm" len="sm"/>
                </a:ln>
              </p:spPr>
            </p:cxnSp>
            <p:cxnSp>
              <p:nvCxnSpPr>
                <p:cNvPr id="347" name="Google Shape;347;p12"/>
                <p:cNvCxnSpPr/>
                <p:nvPr/>
              </p:nvCxnSpPr>
              <p:spPr>
                <a:xfrm>
                  <a:off x="6104486" y="144629"/>
                  <a:ext cx="1866000" cy="1839000"/>
                </a:xfrm>
                <a:prstGeom prst="straightConnector1">
                  <a:avLst/>
                </a:prstGeom>
                <a:noFill/>
                <a:ln w="9525" cap="flat" cmpd="sng">
                  <a:solidFill>
                    <a:schemeClr val="accent1"/>
                  </a:solidFill>
                  <a:prstDash val="solid"/>
                  <a:miter lim="800000"/>
                  <a:headEnd type="none" w="sm" len="sm"/>
                  <a:tailEnd type="none" w="sm" len="sm"/>
                </a:ln>
              </p:spPr>
            </p:cxnSp>
            <p:cxnSp>
              <p:nvCxnSpPr>
                <p:cNvPr id="348" name="Google Shape;348;p12"/>
                <p:cNvCxnSpPr/>
                <p:nvPr/>
              </p:nvCxnSpPr>
              <p:spPr>
                <a:xfrm>
                  <a:off x="7397685" y="136842"/>
                  <a:ext cx="980400" cy="980400"/>
                </a:xfrm>
                <a:prstGeom prst="straightConnector1">
                  <a:avLst/>
                </a:prstGeom>
                <a:noFill/>
                <a:ln w="9525" cap="flat" cmpd="sng">
                  <a:solidFill>
                    <a:schemeClr val="accent1"/>
                  </a:solidFill>
                  <a:prstDash val="solid"/>
                  <a:miter lim="800000"/>
                  <a:headEnd type="none" w="sm" len="sm"/>
                  <a:tailEnd type="none" w="sm" len="sm"/>
                </a:ln>
              </p:spPr>
            </p:cxnSp>
            <p:cxnSp>
              <p:nvCxnSpPr>
                <p:cNvPr id="349" name="Google Shape;349;p12"/>
                <p:cNvCxnSpPr/>
                <p:nvPr/>
              </p:nvCxnSpPr>
              <p:spPr>
                <a:xfrm>
                  <a:off x="7450568" y="144629"/>
                  <a:ext cx="482400" cy="482400"/>
                </a:xfrm>
                <a:prstGeom prst="straightConnector1">
                  <a:avLst/>
                </a:prstGeom>
                <a:noFill/>
                <a:ln w="9525" cap="flat" cmpd="sng">
                  <a:solidFill>
                    <a:schemeClr val="accent1"/>
                  </a:solidFill>
                  <a:prstDash val="solid"/>
                  <a:miter lim="800000"/>
                  <a:headEnd type="none" w="sm" len="sm"/>
                  <a:tailEnd type="none" w="sm" len="sm"/>
                </a:ln>
              </p:spPr>
            </p:cxnSp>
            <p:cxnSp>
              <p:nvCxnSpPr>
                <p:cNvPr id="350" name="Google Shape;350;p12"/>
                <p:cNvCxnSpPr/>
                <p:nvPr/>
              </p:nvCxnSpPr>
              <p:spPr>
                <a:xfrm>
                  <a:off x="7900015" y="25083"/>
                  <a:ext cx="229200" cy="229200"/>
                </a:xfrm>
                <a:prstGeom prst="straightConnector1">
                  <a:avLst/>
                </a:prstGeom>
                <a:noFill/>
                <a:ln w="9525" cap="flat" cmpd="sng">
                  <a:solidFill>
                    <a:schemeClr val="accent1"/>
                  </a:solidFill>
                  <a:prstDash val="solid"/>
                  <a:miter lim="800000"/>
                  <a:headEnd type="none" w="sm" len="sm"/>
                  <a:tailEnd type="none" w="sm" len="sm"/>
                </a:ln>
              </p:spPr>
            </p:cxnSp>
            <p:cxnSp>
              <p:nvCxnSpPr>
                <p:cNvPr id="351" name="Google Shape;351;p12"/>
                <p:cNvCxnSpPr/>
                <p:nvPr/>
              </p:nvCxnSpPr>
              <p:spPr>
                <a:xfrm>
                  <a:off x="8261420" y="148289"/>
                  <a:ext cx="482400" cy="482400"/>
                </a:xfrm>
                <a:prstGeom prst="straightConnector1">
                  <a:avLst/>
                </a:prstGeom>
                <a:noFill/>
                <a:ln w="9525" cap="flat" cmpd="sng">
                  <a:solidFill>
                    <a:schemeClr val="accent1"/>
                  </a:solidFill>
                  <a:prstDash val="solid"/>
                  <a:miter lim="800000"/>
                  <a:headEnd type="none" w="sm" len="sm"/>
                  <a:tailEnd type="none" w="sm" len="sm"/>
                </a:ln>
              </p:spPr>
            </p:cxnSp>
            <p:cxnSp>
              <p:nvCxnSpPr>
                <p:cNvPr id="352" name="Google Shape;352;p12"/>
                <p:cNvCxnSpPr/>
                <p:nvPr/>
              </p:nvCxnSpPr>
              <p:spPr>
                <a:xfrm>
                  <a:off x="8063361" y="254324"/>
                  <a:ext cx="388500" cy="388500"/>
                </a:xfrm>
                <a:prstGeom prst="straightConnector1">
                  <a:avLst/>
                </a:prstGeom>
                <a:noFill/>
                <a:ln w="9525" cap="flat" cmpd="sng">
                  <a:solidFill>
                    <a:schemeClr val="accent1"/>
                  </a:solidFill>
                  <a:prstDash val="solid"/>
                  <a:miter lim="800000"/>
                  <a:headEnd type="none" w="sm" len="sm"/>
                  <a:tailEnd type="none" w="sm" len="sm"/>
                </a:ln>
              </p:spPr>
            </p:cxnSp>
          </p:grpSp>
          <p:cxnSp>
            <p:nvCxnSpPr>
              <p:cNvPr id="353" name="Google Shape;353;p12"/>
              <p:cNvCxnSpPr/>
              <p:nvPr/>
            </p:nvCxnSpPr>
            <p:spPr>
              <a:xfrm>
                <a:off x="8279661" y="74302"/>
                <a:ext cx="872100" cy="872100"/>
              </a:xfrm>
              <a:prstGeom prst="straightConnector1">
                <a:avLst/>
              </a:prstGeom>
              <a:noFill/>
              <a:ln w="9525" cap="flat" cmpd="sng">
                <a:solidFill>
                  <a:schemeClr val="accent1"/>
                </a:solidFill>
                <a:prstDash val="solid"/>
                <a:miter lim="800000"/>
                <a:headEnd type="none" w="sm" len="sm"/>
                <a:tailEnd type="none" w="sm" len="sm"/>
              </a:ln>
            </p:spPr>
          </p:cxnSp>
          <p:cxnSp>
            <p:nvCxnSpPr>
              <p:cNvPr id="354" name="Google Shape;354;p12"/>
              <p:cNvCxnSpPr/>
              <p:nvPr/>
            </p:nvCxnSpPr>
            <p:spPr>
              <a:xfrm>
                <a:off x="8338351" y="-54436"/>
                <a:ext cx="872100" cy="872100"/>
              </a:xfrm>
              <a:prstGeom prst="straightConnector1">
                <a:avLst/>
              </a:prstGeom>
              <a:noFill/>
              <a:ln w="9525" cap="flat" cmpd="sng">
                <a:solidFill>
                  <a:schemeClr val="accent1"/>
                </a:solidFill>
                <a:prstDash val="solid"/>
                <a:miter lim="800000"/>
                <a:headEnd type="none" w="sm" len="sm"/>
                <a:tailEnd type="none" w="sm" len="sm"/>
              </a:ln>
            </p:spPr>
          </p:cxnSp>
          <p:cxnSp>
            <p:nvCxnSpPr>
              <p:cNvPr id="355" name="Google Shape;355;p12"/>
              <p:cNvCxnSpPr/>
              <p:nvPr/>
            </p:nvCxnSpPr>
            <p:spPr>
              <a:xfrm>
                <a:off x="8598294" y="-42565"/>
                <a:ext cx="312300" cy="312300"/>
              </a:xfrm>
              <a:prstGeom prst="straightConnector1">
                <a:avLst/>
              </a:prstGeom>
              <a:noFill/>
              <a:ln w="9525" cap="flat" cmpd="sng">
                <a:solidFill>
                  <a:schemeClr val="accent1"/>
                </a:solidFill>
                <a:prstDash val="solid"/>
                <a:miter lim="800000"/>
                <a:headEnd type="none" w="sm" len="sm"/>
                <a:tailEnd type="none" w="sm" len="sm"/>
              </a:ln>
            </p:spPr>
          </p:cxnSp>
          <p:cxnSp>
            <p:nvCxnSpPr>
              <p:cNvPr id="356" name="Google Shape;356;p12"/>
              <p:cNvCxnSpPr/>
              <p:nvPr/>
            </p:nvCxnSpPr>
            <p:spPr>
              <a:xfrm>
                <a:off x="8750694" y="109835"/>
                <a:ext cx="312300" cy="312300"/>
              </a:xfrm>
              <a:prstGeom prst="straightConnector1">
                <a:avLst/>
              </a:prstGeom>
              <a:noFill/>
              <a:ln w="9525" cap="flat" cmpd="sng">
                <a:solidFill>
                  <a:schemeClr val="accent1"/>
                </a:solidFill>
                <a:prstDash val="solid"/>
                <a:miter lim="800000"/>
                <a:headEnd type="none" w="sm" len="sm"/>
                <a:tailEnd type="none" w="sm" len="sm"/>
              </a:ln>
            </p:spPr>
          </p:cxnSp>
          <p:cxnSp>
            <p:nvCxnSpPr>
              <p:cNvPr id="357" name="Google Shape;357;p12"/>
              <p:cNvCxnSpPr/>
              <p:nvPr/>
            </p:nvCxnSpPr>
            <p:spPr>
              <a:xfrm>
                <a:off x="8871734" y="190468"/>
                <a:ext cx="312300" cy="312300"/>
              </a:xfrm>
              <a:prstGeom prst="straightConnector1">
                <a:avLst/>
              </a:prstGeom>
              <a:noFill/>
              <a:ln w="9525" cap="flat" cmpd="sng">
                <a:solidFill>
                  <a:schemeClr val="accent1"/>
                </a:solidFill>
                <a:prstDash val="solid"/>
                <a:miter lim="800000"/>
                <a:headEnd type="none" w="sm" len="sm"/>
                <a:tailEnd type="none" w="sm" len="sm"/>
              </a:ln>
            </p:spPr>
          </p:cxnSp>
          <p:cxnSp>
            <p:nvCxnSpPr>
              <p:cNvPr id="358" name="Google Shape;358;p12"/>
              <p:cNvCxnSpPr/>
              <p:nvPr/>
            </p:nvCxnSpPr>
            <p:spPr>
              <a:xfrm>
                <a:off x="8771239" y="39142"/>
                <a:ext cx="267000" cy="267000"/>
              </a:xfrm>
              <a:prstGeom prst="straightConnector1">
                <a:avLst/>
              </a:prstGeom>
              <a:noFill/>
              <a:ln w="9525" cap="flat" cmpd="sng">
                <a:solidFill>
                  <a:schemeClr val="accent1"/>
                </a:solidFill>
                <a:prstDash val="solid"/>
                <a:miter lim="800000"/>
                <a:headEnd type="none" w="sm" len="sm"/>
                <a:tailEnd type="none" w="sm" len="sm"/>
              </a:ln>
            </p:spPr>
          </p:cxnSp>
          <p:cxnSp>
            <p:nvCxnSpPr>
              <p:cNvPr id="359" name="Google Shape;359;p12"/>
              <p:cNvCxnSpPr/>
              <p:nvPr/>
            </p:nvCxnSpPr>
            <p:spPr>
              <a:xfrm>
                <a:off x="8909905" y="-17414"/>
                <a:ext cx="312300" cy="312300"/>
              </a:xfrm>
              <a:prstGeom prst="straightConnector1">
                <a:avLst/>
              </a:prstGeom>
              <a:noFill/>
              <a:ln w="9525" cap="flat" cmpd="sng">
                <a:solidFill>
                  <a:schemeClr val="accent1"/>
                </a:solidFill>
                <a:prstDash val="solid"/>
                <a:miter lim="800000"/>
                <a:headEnd type="none" w="sm" len="sm"/>
                <a:tailEnd type="none" w="sm" len="sm"/>
              </a:ln>
            </p:spPr>
          </p:cxnSp>
          <p:cxnSp>
            <p:nvCxnSpPr>
              <p:cNvPr id="360" name="Google Shape;360;p12"/>
              <p:cNvCxnSpPr/>
              <p:nvPr/>
            </p:nvCxnSpPr>
            <p:spPr>
              <a:xfrm>
                <a:off x="8962438" y="-12387"/>
                <a:ext cx="121200" cy="121200"/>
              </a:xfrm>
              <a:prstGeom prst="straightConnector1">
                <a:avLst/>
              </a:prstGeom>
              <a:noFill/>
              <a:ln w="9525" cap="flat" cmpd="sng">
                <a:solidFill>
                  <a:schemeClr val="accent1"/>
                </a:solidFill>
                <a:prstDash val="solid"/>
                <a:miter lim="800000"/>
                <a:headEnd type="none" w="sm" len="sm"/>
                <a:tailEnd type="none" w="sm" len="sm"/>
              </a:ln>
            </p:spPr>
          </p:cxnSp>
          <p:cxnSp>
            <p:nvCxnSpPr>
              <p:cNvPr id="361" name="Google Shape;361;p12"/>
              <p:cNvCxnSpPr/>
              <p:nvPr/>
            </p:nvCxnSpPr>
            <p:spPr>
              <a:xfrm>
                <a:off x="8923639" y="191542"/>
                <a:ext cx="267000" cy="267000"/>
              </a:xfrm>
              <a:prstGeom prst="straightConnector1">
                <a:avLst/>
              </a:prstGeom>
              <a:noFill/>
              <a:ln w="9525" cap="flat" cmpd="sng">
                <a:solidFill>
                  <a:schemeClr val="accent1"/>
                </a:solidFill>
                <a:prstDash val="solid"/>
                <a:miter lim="800000"/>
                <a:headEnd type="none" w="sm" len="sm"/>
                <a:tailEnd type="none" w="sm" len="sm"/>
              </a:ln>
            </p:spPr>
          </p:cxnSp>
        </p:grpSp>
        <p:pic>
          <p:nvPicPr>
            <p:cNvPr id="362" name="Google Shape;362;p12"/>
            <p:cNvPicPr preferRelativeResize="0"/>
            <p:nvPr/>
          </p:nvPicPr>
          <p:blipFill rotWithShape="1">
            <a:blip r:embed="rId2">
              <a:alphaModFix/>
            </a:blip>
            <a:srcRect/>
            <a:stretch/>
          </p:blipFill>
          <p:spPr>
            <a:xfrm rot="10800000" flipH="1">
              <a:off x="6826963" y="3840770"/>
              <a:ext cx="2315964" cy="1302730"/>
            </a:xfrm>
            <a:prstGeom prst="rect">
              <a:avLst/>
            </a:prstGeom>
            <a:noFill/>
            <a:ln>
              <a:noFill/>
            </a:ln>
          </p:spPr>
        </p:pic>
      </p:grpSp>
      <p:pic>
        <p:nvPicPr>
          <p:cNvPr id="363" name="Google Shape;363;p12" descr="S:\Bake-off-Pitch\MongoDB (603869204)\img_multimedia\MongoDB Logos\mongodb-logo.jpg"/>
          <p:cNvPicPr preferRelativeResize="0"/>
          <p:nvPr/>
        </p:nvPicPr>
        <p:blipFill rotWithShape="1">
          <a:blip r:embed="rId3">
            <a:alphaModFix/>
          </a:blip>
          <a:srcRect/>
          <a:stretch/>
        </p:blipFill>
        <p:spPr>
          <a:xfrm>
            <a:off x="609601" y="6326797"/>
            <a:ext cx="1084015" cy="286071"/>
          </a:xfrm>
          <a:prstGeom prst="rect">
            <a:avLst/>
          </a:prstGeom>
          <a:noFill/>
          <a:ln>
            <a:noFill/>
          </a:ln>
        </p:spPr>
      </p:pic>
    </p:spTree>
    <p:extLst>
      <p:ext uri="{BB962C8B-B14F-4D97-AF65-F5344CB8AC3E}">
        <p14:creationId xmlns:p14="http://schemas.microsoft.com/office/powerpoint/2010/main" val="20853128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 Column">
  <p:cSld name="1 Column">
    <p:spTree>
      <p:nvGrpSpPr>
        <p:cNvPr id="1" name="Shape 364"/>
        <p:cNvGrpSpPr/>
        <p:nvPr/>
      </p:nvGrpSpPr>
      <p:grpSpPr>
        <a:xfrm>
          <a:off x="0" y="0"/>
          <a:ext cx="0" cy="0"/>
          <a:chOff x="0" y="0"/>
          <a:chExt cx="0" cy="0"/>
        </a:xfrm>
      </p:grpSpPr>
      <p:sp>
        <p:nvSpPr>
          <p:cNvPr id="365" name="Google Shape;365;p13"/>
          <p:cNvSpPr txBox="1">
            <a:spLocks noGrp="1"/>
          </p:cNvSpPr>
          <p:nvPr>
            <p:ph type="title"/>
          </p:nvPr>
        </p:nvSpPr>
        <p:spPr>
          <a:xfrm>
            <a:off x="381000" y="325000"/>
            <a:ext cx="10515600" cy="10008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0"/>
              </a:spcBef>
              <a:spcAft>
                <a:spcPts val="0"/>
              </a:spcAft>
              <a:buClr>
                <a:schemeClr val="dk1"/>
              </a:buClr>
              <a:buSzPts val="2400"/>
              <a:buFont typeface="Arial"/>
              <a:buNone/>
              <a:defRPr sz="3200" b="1" i="0" u="none" strike="noStrike" cap="none">
                <a:solidFill>
                  <a:schemeClr val="dk1"/>
                </a:solidFill>
                <a:latin typeface="Arial"/>
                <a:ea typeface="Arial"/>
                <a:cs typeface="Arial"/>
                <a:sym typeface="Arial"/>
              </a:defRPr>
            </a:lvl1pPr>
            <a:lvl2pPr lvl="1" indent="0" rtl="0">
              <a:spcBef>
                <a:spcPts val="0"/>
              </a:spcBef>
              <a:spcAft>
                <a:spcPts val="0"/>
              </a:spcAft>
              <a:buSzPts val="2400"/>
              <a:buNone/>
              <a:defRPr sz="3200"/>
            </a:lvl2pPr>
            <a:lvl3pPr lvl="2" indent="0" rtl="0">
              <a:spcBef>
                <a:spcPts val="0"/>
              </a:spcBef>
              <a:spcAft>
                <a:spcPts val="0"/>
              </a:spcAft>
              <a:buSzPts val="2400"/>
              <a:buNone/>
              <a:defRPr sz="3200"/>
            </a:lvl3pPr>
            <a:lvl4pPr lvl="3" indent="0" rtl="0">
              <a:spcBef>
                <a:spcPts val="0"/>
              </a:spcBef>
              <a:spcAft>
                <a:spcPts val="0"/>
              </a:spcAft>
              <a:buSzPts val="2400"/>
              <a:buNone/>
              <a:defRPr sz="3200"/>
            </a:lvl4pPr>
            <a:lvl5pPr lvl="4" indent="0" rtl="0">
              <a:spcBef>
                <a:spcPts val="0"/>
              </a:spcBef>
              <a:spcAft>
                <a:spcPts val="0"/>
              </a:spcAft>
              <a:buSzPts val="2400"/>
              <a:buNone/>
              <a:defRPr sz="3200"/>
            </a:lvl5pPr>
            <a:lvl6pPr lvl="5" indent="0" rtl="0">
              <a:spcBef>
                <a:spcPts val="0"/>
              </a:spcBef>
              <a:spcAft>
                <a:spcPts val="0"/>
              </a:spcAft>
              <a:buSzPts val="2400"/>
              <a:buNone/>
              <a:defRPr sz="3200"/>
            </a:lvl6pPr>
            <a:lvl7pPr lvl="6" indent="0" rtl="0">
              <a:spcBef>
                <a:spcPts val="0"/>
              </a:spcBef>
              <a:spcAft>
                <a:spcPts val="0"/>
              </a:spcAft>
              <a:buSzPts val="2400"/>
              <a:buNone/>
              <a:defRPr sz="3200"/>
            </a:lvl7pPr>
            <a:lvl8pPr lvl="7" indent="0" rtl="0">
              <a:spcBef>
                <a:spcPts val="0"/>
              </a:spcBef>
              <a:spcAft>
                <a:spcPts val="0"/>
              </a:spcAft>
              <a:buSzPts val="2400"/>
              <a:buNone/>
              <a:defRPr sz="3200"/>
            </a:lvl8pPr>
            <a:lvl9pPr lvl="8" indent="0" rtl="0">
              <a:spcBef>
                <a:spcPts val="0"/>
              </a:spcBef>
              <a:spcAft>
                <a:spcPts val="0"/>
              </a:spcAft>
              <a:buSzPts val="2400"/>
              <a:buNone/>
              <a:defRPr sz="3200"/>
            </a:lvl9pPr>
          </a:lstStyle>
          <a:p>
            <a:endParaRPr/>
          </a:p>
        </p:txBody>
      </p:sp>
      <p:sp>
        <p:nvSpPr>
          <p:cNvPr id="366" name="Google Shape;366;p13"/>
          <p:cNvSpPr txBox="1">
            <a:spLocks noGrp="1"/>
          </p:cNvSpPr>
          <p:nvPr>
            <p:ph type="body" idx="1"/>
          </p:nvPr>
        </p:nvSpPr>
        <p:spPr>
          <a:xfrm>
            <a:off x="838200" y="1825625"/>
            <a:ext cx="10515600" cy="4351200"/>
          </a:xfrm>
          <a:prstGeom prst="rect">
            <a:avLst/>
          </a:prstGeom>
          <a:noFill/>
          <a:ln>
            <a:noFill/>
          </a:ln>
        </p:spPr>
        <p:txBody>
          <a:bodyPr spcFirstLastPara="1" wrap="square" lIns="91425" tIns="91425" rIns="91425" bIns="91425" anchor="t" anchorCtr="0"/>
          <a:lstStyle>
            <a:lvl1pPr marL="609585" marR="0" lvl="0" indent="-482588" algn="l" rtl="0">
              <a:lnSpc>
                <a:spcPct val="90000"/>
              </a:lnSpc>
              <a:spcBef>
                <a:spcPts val="1067"/>
              </a:spcBef>
              <a:spcAft>
                <a:spcPts val="0"/>
              </a:spcAft>
              <a:buClr>
                <a:schemeClr val="dk1"/>
              </a:buClr>
              <a:buSzPts val="2100"/>
              <a:buFont typeface="Arial"/>
              <a:buChar char="•"/>
              <a:defRPr sz="2800" b="0" i="0" u="none" strike="noStrike" cap="none">
                <a:solidFill>
                  <a:schemeClr val="dk1"/>
                </a:solidFill>
                <a:latin typeface="Arial"/>
                <a:ea typeface="Arial"/>
                <a:cs typeface="Arial"/>
                <a:sym typeface="Arial"/>
              </a:defRPr>
            </a:lvl1pPr>
            <a:lvl2pPr marL="1219170" marR="0" lvl="1"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828754" marR="0" lvl="2"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L="2438339" marR="0" lvl="3"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endParaRPr/>
          </a:p>
        </p:txBody>
      </p:sp>
      <p:grpSp>
        <p:nvGrpSpPr>
          <p:cNvPr id="367" name="Google Shape;367;p13"/>
          <p:cNvGrpSpPr/>
          <p:nvPr/>
        </p:nvGrpSpPr>
        <p:grpSpPr>
          <a:xfrm>
            <a:off x="9102618" y="5121027"/>
            <a:ext cx="3230431" cy="1844389"/>
            <a:chOff x="6826963" y="3840770"/>
            <a:chExt cx="2422823" cy="1383292"/>
          </a:xfrm>
        </p:grpSpPr>
        <p:grpSp>
          <p:nvGrpSpPr>
            <p:cNvPr id="368" name="Google Shape;368;p13"/>
            <p:cNvGrpSpPr/>
            <p:nvPr/>
          </p:nvGrpSpPr>
          <p:grpSpPr>
            <a:xfrm rot="10800000" flipH="1">
              <a:off x="7753926" y="3998851"/>
              <a:ext cx="1495860" cy="1225211"/>
              <a:chOff x="6045108" y="-178919"/>
              <a:chExt cx="3712733" cy="3040980"/>
            </a:xfrm>
          </p:grpSpPr>
          <p:cxnSp>
            <p:nvCxnSpPr>
              <p:cNvPr id="369" name="Google Shape;369;p13"/>
              <p:cNvCxnSpPr/>
              <p:nvPr/>
            </p:nvCxnSpPr>
            <p:spPr>
              <a:xfrm>
                <a:off x="7580561" y="816077"/>
                <a:ext cx="980400" cy="980400"/>
              </a:xfrm>
              <a:prstGeom prst="straightConnector1">
                <a:avLst/>
              </a:prstGeom>
              <a:noFill/>
              <a:ln w="9525" cap="flat" cmpd="sng">
                <a:solidFill>
                  <a:schemeClr val="accent1"/>
                </a:solidFill>
                <a:prstDash val="solid"/>
                <a:miter lim="800000"/>
                <a:headEnd type="none" w="sm" len="sm"/>
                <a:tailEnd type="none" w="sm" len="sm"/>
              </a:ln>
            </p:spPr>
          </p:cxnSp>
          <p:cxnSp>
            <p:nvCxnSpPr>
              <p:cNvPr id="370" name="Google Shape;370;p13"/>
              <p:cNvCxnSpPr/>
              <p:nvPr/>
            </p:nvCxnSpPr>
            <p:spPr>
              <a:xfrm>
                <a:off x="8195532" y="1881661"/>
                <a:ext cx="980400" cy="980400"/>
              </a:xfrm>
              <a:prstGeom prst="straightConnector1">
                <a:avLst/>
              </a:prstGeom>
              <a:noFill/>
              <a:ln w="9525" cap="flat" cmpd="sng">
                <a:solidFill>
                  <a:schemeClr val="accent1"/>
                </a:solidFill>
                <a:prstDash val="solid"/>
                <a:miter lim="800000"/>
                <a:headEnd type="none" w="sm" len="sm"/>
                <a:tailEnd type="none" w="sm" len="sm"/>
              </a:ln>
            </p:spPr>
          </p:cxnSp>
          <p:cxnSp>
            <p:nvCxnSpPr>
              <p:cNvPr id="371" name="Google Shape;371;p13"/>
              <p:cNvCxnSpPr/>
              <p:nvPr/>
            </p:nvCxnSpPr>
            <p:spPr>
              <a:xfrm>
                <a:off x="6045108" y="-178919"/>
                <a:ext cx="1866000" cy="1839000"/>
              </a:xfrm>
              <a:prstGeom prst="straightConnector1">
                <a:avLst/>
              </a:prstGeom>
              <a:noFill/>
              <a:ln w="9525" cap="flat" cmpd="sng">
                <a:solidFill>
                  <a:schemeClr val="accent1"/>
                </a:solidFill>
                <a:prstDash val="solid"/>
                <a:miter lim="800000"/>
                <a:headEnd type="none" w="sm" len="sm"/>
                <a:tailEnd type="none" w="sm" len="sm"/>
              </a:ln>
            </p:spPr>
          </p:cxnSp>
          <p:cxnSp>
            <p:nvCxnSpPr>
              <p:cNvPr id="372" name="Google Shape;372;p13"/>
              <p:cNvCxnSpPr/>
              <p:nvPr/>
            </p:nvCxnSpPr>
            <p:spPr>
              <a:xfrm>
                <a:off x="7211079" y="-4111"/>
                <a:ext cx="980400" cy="980400"/>
              </a:xfrm>
              <a:prstGeom prst="straightConnector1">
                <a:avLst/>
              </a:prstGeom>
              <a:noFill/>
              <a:ln w="9525" cap="flat" cmpd="sng">
                <a:solidFill>
                  <a:schemeClr val="accent1"/>
                </a:solidFill>
                <a:prstDash val="solid"/>
                <a:miter lim="800000"/>
                <a:headEnd type="none" w="sm" len="sm"/>
                <a:tailEnd type="none" w="sm" len="sm"/>
              </a:ln>
            </p:spPr>
          </p:cxnSp>
          <p:cxnSp>
            <p:nvCxnSpPr>
              <p:cNvPr id="373" name="Google Shape;373;p13"/>
              <p:cNvCxnSpPr/>
              <p:nvPr/>
            </p:nvCxnSpPr>
            <p:spPr>
              <a:xfrm>
                <a:off x="7298168" y="-7771"/>
                <a:ext cx="482400" cy="482400"/>
              </a:xfrm>
              <a:prstGeom prst="straightConnector1">
                <a:avLst/>
              </a:prstGeom>
              <a:noFill/>
              <a:ln w="9525" cap="flat" cmpd="sng">
                <a:solidFill>
                  <a:schemeClr val="accent1"/>
                </a:solidFill>
                <a:prstDash val="solid"/>
                <a:miter lim="800000"/>
                <a:headEnd type="none" w="sm" len="sm"/>
                <a:tailEnd type="none" w="sm" len="sm"/>
              </a:ln>
            </p:spPr>
          </p:cxnSp>
          <p:cxnSp>
            <p:nvCxnSpPr>
              <p:cNvPr id="374" name="Google Shape;374;p13"/>
              <p:cNvCxnSpPr/>
              <p:nvPr/>
            </p:nvCxnSpPr>
            <p:spPr>
              <a:xfrm>
                <a:off x="7870821" y="-4111"/>
                <a:ext cx="105900" cy="105900"/>
              </a:xfrm>
              <a:prstGeom prst="straightConnector1">
                <a:avLst/>
              </a:prstGeom>
              <a:noFill/>
              <a:ln w="9525" cap="flat" cmpd="sng">
                <a:solidFill>
                  <a:schemeClr val="accent1"/>
                </a:solidFill>
                <a:prstDash val="solid"/>
                <a:miter lim="800000"/>
                <a:headEnd type="none" w="sm" len="sm"/>
                <a:tailEnd type="none" w="sm" len="sm"/>
              </a:ln>
            </p:spPr>
          </p:cxnSp>
          <p:cxnSp>
            <p:nvCxnSpPr>
              <p:cNvPr id="375" name="Google Shape;375;p13"/>
              <p:cNvCxnSpPr/>
              <p:nvPr/>
            </p:nvCxnSpPr>
            <p:spPr>
              <a:xfrm>
                <a:off x="8109020" y="-4111"/>
                <a:ext cx="482400" cy="482400"/>
              </a:xfrm>
              <a:prstGeom prst="straightConnector1">
                <a:avLst/>
              </a:prstGeom>
              <a:noFill/>
              <a:ln w="9525" cap="flat" cmpd="sng">
                <a:solidFill>
                  <a:schemeClr val="accent1"/>
                </a:solidFill>
                <a:prstDash val="solid"/>
                <a:miter lim="800000"/>
                <a:headEnd type="none" w="sm" len="sm"/>
                <a:tailEnd type="none" w="sm" len="sm"/>
              </a:ln>
            </p:spPr>
          </p:cxnSp>
          <p:cxnSp>
            <p:nvCxnSpPr>
              <p:cNvPr id="376" name="Google Shape;376;p13"/>
              <p:cNvCxnSpPr/>
              <p:nvPr/>
            </p:nvCxnSpPr>
            <p:spPr>
              <a:xfrm>
                <a:off x="7910961" y="101924"/>
                <a:ext cx="388500" cy="388500"/>
              </a:xfrm>
              <a:prstGeom prst="straightConnector1">
                <a:avLst/>
              </a:prstGeom>
              <a:noFill/>
              <a:ln w="9525" cap="flat" cmpd="sng">
                <a:solidFill>
                  <a:schemeClr val="accent1"/>
                </a:solidFill>
                <a:prstDash val="solid"/>
                <a:miter lim="800000"/>
                <a:headEnd type="none" w="sm" len="sm"/>
                <a:tailEnd type="none" w="sm" len="sm"/>
              </a:ln>
            </p:spPr>
          </p:cxnSp>
          <p:grpSp>
            <p:nvGrpSpPr>
              <p:cNvPr id="377" name="Google Shape;377;p13"/>
              <p:cNvGrpSpPr/>
              <p:nvPr/>
            </p:nvGrpSpPr>
            <p:grpSpPr>
              <a:xfrm>
                <a:off x="7127106" y="417403"/>
                <a:ext cx="2630735" cy="2263216"/>
                <a:chOff x="6104486" y="25083"/>
                <a:chExt cx="2957876" cy="2544655"/>
              </a:xfrm>
            </p:grpSpPr>
            <p:cxnSp>
              <p:nvCxnSpPr>
                <p:cNvPr id="378" name="Google Shape;378;p13"/>
                <p:cNvCxnSpPr/>
                <p:nvPr/>
              </p:nvCxnSpPr>
              <p:spPr>
                <a:xfrm>
                  <a:off x="7732961" y="968477"/>
                  <a:ext cx="980400" cy="980400"/>
                </a:xfrm>
                <a:prstGeom prst="straightConnector1">
                  <a:avLst/>
                </a:prstGeom>
                <a:noFill/>
                <a:ln w="9525" cap="flat" cmpd="sng">
                  <a:solidFill>
                    <a:schemeClr val="accent1"/>
                  </a:solidFill>
                  <a:prstDash val="solid"/>
                  <a:miter lim="800000"/>
                  <a:headEnd type="none" w="sm" len="sm"/>
                  <a:tailEnd type="none" w="sm" len="sm"/>
                </a:ln>
              </p:spPr>
            </p:cxnSp>
            <p:cxnSp>
              <p:nvCxnSpPr>
                <p:cNvPr id="379" name="Google Shape;379;p13"/>
                <p:cNvCxnSpPr/>
                <p:nvPr/>
              </p:nvCxnSpPr>
              <p:spPr>
                <a:xfrm>
                  <a:off x="8081962" y="1589338"/>
                  <a:ext cx="980400" cy="980400"/>
                </a:xfrm>
                <a:prstGeom prst="straightConnector1">
                  <a:avLst/>
                </a:prstGeom>
                <a:noFill/>
                <a:ln w="9525" cap="flat" cmpd="sng">
                  <a:solidFill>
                    <a:schemeClr val="accent1"/>
                  </a:solidFill>
                  <a:prstDash val="solid"/>
                  <a:miter lim="800000"/>
                  <a:headEnd type="none" w="sm" len="sm"/>
                  <a:tailEnd type="none" w="sm" len="sm"/>
                </a:ln>
              </p:spPr>
            </p:cxnSp>
            <p:cxnSp>
              <p:nvCxnSpPr>
                <p:cNvPr id="380" name="Google Shape;380;p13"/>
                <p:cNvCxnSpPr/>
                <p:nvPr/>
              </p:nvCxnSpPr>
              <p:spPr>
                <a:xfrm>
                  <a:off x="6104486" y="144629"/>
                  <a:ext cx="1866000" cy="1839000"/>
                </a:xfrm>
                <a:prstGeom prst="straightConnector1">
                  <a:avLst/>
                </a:prstGeom>
                <a:noFill/>
                <a:ln w="9525" cap="flat" cmpd="sng">
                  <a:solidFill>
                    <a:schemeClr val="accent1"/>
                  </a:solidFill>
                  <a:prstDash val="solid"/>
                  <a:miter lim="800000"/>
                  <a:headEnd type="none" w="sm" len="sm"/>
                  <a:tailEnd type="none" w="sm" len="sm"/>
                </a:ln>
              </p:spPr>
            </p:cxnSp>
            <p:cxnSp>
              <p:nvCxnSpPr>
                <p:cNvPr id="381" name="Google Shape;381;p13"/>
                <p:cNvCxnSpPr/>
                <p:nvPr/>
              </p:nvCxnSpPr>
              <p:spPr>
                <a:xfrm>
                  <a:off x="7397685" y="136842"/>
                  <a:ext cx="980400" cy="980400"/>
                </a:xfrm>
                <a:prstGeom prst="straightConnector1">
                  <a:avLst/>
                </a:prstGeom>
                <a:noFill/>
                <a:ln w="9525" cap="flat" cmpd="sng">
                  <a:solidFill>
                    <a:schemeClr val="accent1"/>
                  </a:solidFill>
                  <a:prstDash val="solid"/>
                  <a:miter lim="800000"/>
                  <a:headEnd type="none" w="sm" len="sm"/>
                  <a:tailEnd type="none" w="sm" len="sm"/>
                </a:ln>
              </p:spPr>
            </p:cxnSp>
            <p:cxnSp>
              <p:nvCxnSpPr>
                <p:cNvPr id="382" name="Google Shape;382;p13"/>
                <p:cNvCxnSpPr/>
                <p:nvPr/>
              </p:nvCxnSpPr>
              <p:spPr>
                <a:xfrm>
                  <a:off x="7450568" y="144629"/>
                  <a:ext cx="482400" cy="482400"/>
                </a:xfrm>
                <a:prstGeom prst="straightConnector1">
                  <a:avLst/>
                </a:prstGeom>
                <a:noFill/>
                <a:ln w="9525" cap="flat" cmpd="sng">
                  <a:solidFill>
                    <a:schemeClr val="accent1"/>
                  </a:solidFill>
                  <a:prstDash val="solid"/>
                  <a:miter lim="800000"/>
                  <a:headEnd type="none" w="sm" len="sm"/>
                  <a:tailEnd type="none" w="sm" len="sm"/>
                </a:ln>
              </p:spPr>
            </p:cxnSp>
            <p:cxnSp>
              <p:nvCxnSpPr>
                <p:cNvPr id="383" name="Google Shape;383;p13"/>
                <p:cNvCxnSpPr/>
                <p:nvPr/>
              </p:nvCxnSpPr>
              <p:spPr>
                <a:xfrm>
                  <a:off x="7900015" y="25083"/>
                  <a:ext cx="229200" cy="229200"/>
                </a:xfrm>
                <a:prstGeom prst="straightConnector1">
                  <a:avLst/>
                </a:prstGeom>
                <a:noFill/>
                <a:ln w="9525" cap="flat" cmpd="sng">
                  <a:solidFill>
                    <a:schemeClr val="accent1"/>
                  </a:solidFill>
                  <a:prstDash val="solid"/>
                  <a:miter lim="800000"/>
                  <a:headEnd type="none" w="sm" len="sm"/>
                  <a:tailEnd type="none" w="sm" len="sm"/>
                </a:ln>
              </p:spPr>
            </p:cxnSp>
            <p:cxnSp>
              <p:nvCxnSpPr>
                <p:cNvPr id="384" name="Google Shape;384;p13"/>
                <p:cNvCxnSpPr/>
                <p:nvPr/>
              </p:nvCxnSpPr>
              <p:spPr>
                <a:xfrm>
                  <a:off x="8261420" y="148289"/>
                  <a:ext cx="482400" cy="482400"/>
                </a:xfrm>
                <a:prstGeom prst="straightConnector1">
                  <a:avLst/>
                </a:prstGeom>
                <a:noFill/>
                <a:ln w="9525" cap="flat" cmpd="sng">
                  <a:solidFill>
                    <a:schemeClr val="accent1"/>
                  </a:solidFill>
                  <a:prstDash val="solid"/>
                  <a:miter lim="800000"/>
                  <a:headEnd type="none" w="sm" len="sm"/>
                  <a:tailEnd type="none" w="sm" len="sm"/>
                </a:ln>
              </p:spPr>
            </p:cxnSp>
            <p:cxnSp>
              <p:nvCxnSpPr>
                <p:cNvPr id="385" name="Google Shape;385;p13"/>
                <p:cNvCxnSpPr/>
                <p:nvPr/>
              </p:nvCxnSpPr>
              <p:spPr>
                <a:xfrm>
                  <a:off x="8063361" y="254324"/>
                  <a:ext cx="388500" cy="388500"/>
                </a:xfrm>
                <a:prstGeom prst="straightConnector1">
                  <a:avLst/>
                </a:prstGeom>
                <a:noFill/>
                <a:ln w="9525" cap="flat" cmpd="sng">
                  <a:solidFill>
                    <a:schemeClr val="accent1"/>
                  </a:solidFill>
                  <a:prstDash val="solid"/>
                  <a:miter lim="800000"/>
                  <a:headEnd type="none" w="sm" len="sm"/>
                  <a:tailEnd type="none" w="sm" len="sm"/>
                </a:ln>
              </p:spPr>
            </p:cxnSp>
          </p:grpSp>
          <p:cxnSp>
            <p:nvCxnSpPr>
              <p:cNvPr id="386" name="Google Shape;386;p13"/>
              <p:cNvCxnSpPr/>
              <p:nvPr/>
            </p:nvCxnSpPr>
            <p:spPr>
              <a:xfrm>
                <a:off x="8279661" y="74302"/>
                <a:ext cx="872100" cy="872100"/>
              </a:xfrm>
              <a:prstGeom prst="straightConnector1">
                <a:avLst/>
              </a:prstGeom>
              <a:noFill/>
              <a:ln w="9525" cap="flat" cmpd="sng">
                <a:solidFill>
                  <a:schemeClr val="accent1"/>
                </a:solidFill>
                <a:prstDash val="solid"/>
                <a:miter lim="800000"/>
                <a:headEnd type="none" w="sm" len="sm"/>
                <a:tailEnd type="none" w="sm" len="sm"/>
              </a:ln>
            </p:spPr>
          </p:cxnSp>
          <p:cxnSp>
            <p:nvCxnSpPr>
              <p:cNvPr id="387" name="Google Shape;387;p13"/>
              <p:cNvCxnSpPr/>
              <p:nvPr/>
            </p:nvCxnSpPr>
            <p:spPr>
              <a:xfrm>
                <a:off x="8338351" y="-54436"/>
                <a:ext cx="872100" cy="872100"/>
              </a:xfrm>
              <a:prstGeom prst="straightConnector1">
                <a:avLst/>
              </a:prstGeom>
              <a:noFill/>
              <a:ln w="9525" cap="flat" cmpd="sng">
                <a:solidFill>
                  <a:schemeClr val="accent1"/>
                </a:solidFill>
                <a:prstDash val="solid"/>
                <a:miter lim="800000"/>
                <a:headEnd type="none" w="sm" len="sm"/>
                <a:tailEnd type="none" w="sm" len="sm"/>
              </a:ln>
            </p:spPr>
          </p:cxnSp>
          <p:cxnSp>
            <p:nvCxnSpPr>
              <p:cNvPr id="388" name="Google Shape;388;p13"/>
              <p:cNvCxnSpPr/>
              <p:nvPr/>
            </p:nvCxnSpPr>
            <p:spPr>
              <a:xfrm>
                <a:off x="8598294" y="-42565"/>
                <a:ext cx="312300" cy="312300"/>
              </a:xfrm>
              <a:prstGeom prst="straightConnector1">
                <a:avLst/>
              </a:prstGeom>
              <a:noFill/>
              <a:ln w="9525" cap="flat" cmpd="sng">
                <a:solidFill>
                  <a:schemeClr val="accent1"/>
                </a:solidFill>
                <a:prstDash val="solid"/>
                <a:miter lim="800000"/>
                <a:headEnd type="none" w="sm" len="sm"/>
                <a:tailEnd type="none" w="sm" len="sm"/>
              </a:ln>
            </p:spPr>
          </p:cxnSp>
          <p:cxnSp>
            <p:nvCxnSpPr>
              <p:cNvPr id="389" name="Google Shape;389;p13"/>
              <p:cNvCxnSpPr/>
              <p:nvPr/>
            </p:nvCxnSpPr>
            <p:spPr>
              <a:xfrm>
                <a:off x="8750694" y="109835"/>
                <a:ext cx="312300" cy="312300"/>
              </a:xfrm>
              <a:prstGeom prst="straightConnector1">
                <a:avLst/>
              </a:prstGeom>
              <a:noFill/>
              <a:ln w="9525" cap="flat" cmpd="sng">
                <a:solidFill>
                  <a:schemeClr val="accent1"/>
                </a:solidFill>
                <a:prstDash val="solid"/>
                <a:miter lim="800000"/>
                <a:headEnd type="none" w="sm" len="sm"/>
                <a:tailEnd type="none" w="sm" len="sm"/>
              </a:ln>
            </p:spPr>
          </p:cxnSp>
          <p:cxnSp>
            <p:nvCxnSpPr>
              <p:cNvPr id="390" name="Google Shape;390;p13"/>
              <p:cNvCxnSpPr/>
              <p:nvPr/>
            </p:nvCxnSpPr>
            <p:spPr>
              <a:xfrm>
                <a:off x="8871734" y="190468"/>
                <a:ext cx="312300" cy="312300"/>
              </a:xfrm>
              <a:prstGeom prst="straightConnector1">
                <a:avLst/>
              </a:prstGeom>
              <a:noFill/>
              <a:ln w="9525" cap="flat" cmpd="sng">
                <a:solidFill>
                  <a:schemeClr val="accent1"/>
                </a:solidFill>
                <a:prstDash val="solid"/>
                <a:miter lim="800000"/>
                <a:headEnd type="none" w="sm" len="sm"/>
                <a:tailEnd type="none" w="sm" len="sm"/>
              </a:ln>
            </p:spPr>
          </p:cxnSp>
          <p:cxnSp>
            <p:nvCxnSpPr>
              <p:cNvPr id="391" name="Google Shape;391;p13"/>
              <p:cNvCxnSpPr/>
              <p:nvPr/>
            </p:nvCxnSpPr>
            <p:spPr>
              <a:xfrm>
                <a:off x="8771239" y="39142"/>
                <a:ext cx="267000" cy="267000"/>
              </a:xfrm>
              <a:prstGeom prst="straightConnector1">
                <a:avLst/>
              </a:prstGeom>
              <a:noFill/>
              <a:ln w="9525" cap="flat" cmpd="sng">
                <a:solidFill>
                  <a:schemeClr val="accent1"/>
                </a:solidFill>
                <a:prstDash val="solid"/>
                <a:miter lim="800000"/>
                <a:headEnd type="none" w="sm" len="sm"/>
                <a:tailEnd type="none" w="sm" len="sm"/>
              </a:ln>
            </p:spPr>
          </p:cxnSp>
          <p:cxnSp>
            <p:nvCxnSpPr>
              <p:cNvPr id="392" name="Google Shape;392;p13"/>
              <p:cNvCxnSpPr/>
              <p:nvPr/>
            </p:nvCxnSpPr>
            <p:spPr>
              <a:xfrm>
                <a:off x="8909905" y="-17414"/>
                <a:ext cx="312300" cy="312300"/>
              </a:xfrm>
              <a:prstGeom prst="straightConnector1">
                <a:avLst/>
              </a:prstGeom>
              <a:noFill/>
              <a:ln w="9525" cap="flat" cmpd="sng">
                <a:solidFill>
                  <a:schemeClr val="accent1"/>
                </a:solidFill>
                <a:prstDash val="solid"/>
                <a:miter lim="800000"/>
                <a:headEnd type="none" w="sm" len="sm"/>
                <a:tailEnd type="none" w="sm" len="sm"/>
              </a:ln>
            </p:spPr>
          </p:cxnSp>
          <p:cxnSp>
            <p:nvCxnSpPr>
              <p:cNvPr id="393" name="Google Shape;393;p13"/>
              <p:cNvCxnSpPr/>
              <p:nvPr/>
            </p:nvCxnSpPr>
            <p:spPr>
              <a:xfrm>
                <a:off x="8962438" y="-12387"/>
                <a:ext cx="121200" cy="121200"/>
              </a:xfrm>
              <a:prstGeom prst="straightConnector1">
                <a:avLst/>
              </a:prstGeom>
              <a:noFill/>
              <a:ln w="9525" cap="flat" cmpd="sng">
                <a:solidFill>
                  <a:schemeClr val="accent1"/>
                </a:solidFill>
                <a:prstDash val="solid"/>
                <a:miter lim="800000"/>
                <a:headEnd type="none" w="sm" len="sm"/>
                <a:tailEnd type="none" w="sm" len="sm"/>
              </a:ln>
            </p:spPr>
          </p:cxnSp>
          <p:cxnSp>
            <p:nvCxnSpPr>
              <p:cNvPr id="394" name="Google Shape;394;p13"/>
              <p:cNvCxnSpPr/>
              <p:nvPr/>
            </p:nvCxnSpPr>
            <p:spPr>
              <a:xfrm>
                <a:off x="8923639" y="191542"/>
                <a:ext cx="267000" cy="267000"/>
              </a:xfrm>
              <a:prstGeom prst="straightConnector1">
                <a:avLst/>
              </a:prstGeom>
              <a:noFill/>
              <a:ln w="9525" cap="flat" cmpd="sng">
                <a:solidFill>
                  <a:schemeClr val="accent1"/>
                </a:solidFill>
                <a:prstDash val="solid"/>
                <a:miter lim="800000"/>
                <a:headEnd type="none" w="sm" len="sm"/>
                <a:tailEnd type="none" w="sm" len="sm"/>
              </a:ln>
            </p:spPr>
          </p:cxnSp>
        </p:grpSp>
        <p:pic>
          <p:nvPicPr>
            <p:cNvPr id="395" name="Google Shape;395;p13"/>
            <p:cNvPicPr preferRelativeResize="0"/>
            <p:nvPr/>
          </p:nvPicPr>
          <p:blipFill rotWithShape="1">
            <a:blip r:embed="rId2">
              <a:alphaModFix/>
            </a:blip>
            <a:srcRect/>
            <a:stretch/>
          </p:blipFill>
          <p:spPr>
            <a:xfrm rot="10800000" flipH="1">
              <a:off x="6826963" y="3840770"/>
              <a:ext cx="2315964" cy="1302730"/>
            </a:xfrm>
            <a:prstGeom prst="rect">
              <a:avLst/>
            </a:prstGeom>
            <a:noFill/>
            <a:ln>
              <a:noFill/>
            </a:ln>
          </p:spPr>
        </p:pic>
      </p:grpSp>
      <p:pic>
        <p:nvPicPr>
          <p:cNvPr id="396" name="Google Shape;396;p13" descr="S:\Bake-off-Pitch\MongoDB (603869204)\img_multimedia\MongoDB Logos\mongodb-logo.jpg"/>
          <p:cNvPicPr preferRelativeResize="0"/>
          <p:nvPr/>
        </p:nvPicPr>
        <p:blipFill rotWithShape="1">
          <a:blip r:embed="rId3">
            <a:alphaModFix/>
          </a:blip>
          <a:srcRect/>
          <a:stretch/>
        </p:blipFill>
        <p:spPr>
          <a:xfrm>
            <a:off x="609601" y="6326797"/>
            <a:ext cx="1084015" cy="286071"/>
          </a:xfrm>
          <a:prstGeom prst="rect">
            <a:avLst/>
          </a:prstGeom>
          <a:noFill/>
          <a:ln>
            <a:noFill/>
          </a:ln>
        </p:spPr>
      </p:pic>
    </p:spTree>
    <p:extLst>
      <p:ext uri="{BB962C8B-B14F-4D97-AF65-F5344CB8AC3E}">
        <p14:creationId xmlns:p14="http://schemas.microsoft.com/office/powerpoint/2010/main" val="41291784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_AND_BODY_1">
  <p:cSld name="TITLE_AND_BODY_1">
    <p:spTree>
      <p:nvGrpSpPr>
        <p:cNvPr id="1" name="Shape 397"/>
        <p:cNvGrpSpPr/>
        <p:nvPr/>
      </p:nvGrpSpPr>
      <p:grpSpPr>
        <a:xfrm>
          <a:off x="0" y="0"/>
          <a:ext cx="0" cy="0"/>
          <a:chOff x="0" y="0"/>
          <a:chExt cx="0" cy="0"/>
        </a:xfrm>
      </p:grpSpPr>
      <p:sp>
        <p:nvSpPr>
          <p:cNvPr id="398" name="Google Shape;398;p14"/>
          <p:cNvSpPr txBox="1">
            <a:spLocks noGrp="1"/>
          </p:cNvSpPr>
          <p:nvPr>
            <p:ph type="title"/>
          </p:nvPr>
        </p:nvSpPr>
        <p:spPr>
          <a:xfrm>
            <a:off x="415600" y="593367"/>
            <a:ext cx="11360800" cy="763600"/>
          </a:xfrm>
          <a:prstGeom prst="rect">
            <a:avLst/>
          </a:prstGeom>
        </p:spPr>
        <p:txBody>
          <a:bodyPr spcFirstLastPara="1" wrap="square" lIns="91425" tIns="91425" rIns="91425" bIns="91425" anchor="b" anchorCtr="0"/>
          <a:lstStyle>
            <a:lvl1pPr lvl="0" rtl="0">
              <a:spcBef>
                <a:spcPts val="0"/>
              </a:spcBef>
              <a:spcAft>
                <a:spcPts val="0"/>
              </a:spcAft>
              <a:buSzPts val="2398"/>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99" name="Google Shape;399;p1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019" rtl="0">
              <a:spcBef>
                <a:spcPts val="1600"/>
              </a:spcBef>
              <a:spcAft>
                <a:spcPts val="0"/>
              </a:spcAft>
              <a:buSzPts val="1798"/>
              <a:buChar char="•"/>
              <a:defRPr/>
            </a:lvl1pPr>
            <a:lvl2pPr marL="1219170" lvl="1" indent="-423237" rtl="0">
              <a:spcBef>
                <a:spcPts val="500"/>
              </a:spcBef>
              <a:spcAft>
                <a:spcPts val="0"/>
              </a:spcAft>
              <a:buSzPts val="1399"/>
              <a:buChar char="•"/>
              <a:defRPr/>
            </a:lvl2pPr>
            <a:lvl3pPr marL="1828754" lvl="2" indent="-406305" rtl="0">
              <a:spcBef>
                <a:spcPts val="500"/>
              </a:spcBef>
              <a:spcAft>
                <a:spcPts val="0"/>
              </a:spcAft>
              <a:buSzPts val="1199"/>
              <a:buChar char="•"/>
              <a:defRPr/>
            </a:lvl3pPr>
            <a:lvl4pPr marL="2438339" lvl="3" indent="-397838" rtl="0">
              <a:spcBef>
                <a:spcPts val="500"/>
              </a:spcBef>
              <a:spcAft>
                <a:spcPts val="0"/>
              </a:spcAft>
              <a:buSzPts val="1099"/>
              <a:buChar char="•"/>
              <a:defRPr/>
            </a:lvl4pPr>
            <a:lvl5pPr marL="3047924" lvl="4" indent="-397838" rtl="0">
              <a:spcBef>
                <a:spcPts val="500"/>
              </a:spcBef>
              <a:spcAft>
                <a:spcPts val="0"/>
              </a:spcAft>
              <a:buSzPts val="1099"/>
              <a:buChar char="•"/>
              <a:defRPr/>
            </a:lvl5pPr>
            <a:lvl6pPr marL="3657509" lvl="5" indent="-419004" rtl="0">
              <a:spcBef>
                <a:spcPts val="500"/>
              </a:spcBef>
              <a:spcAft>
                <a:spcPts val="0"/>
              </a:spcAft>
              <a:buSzPts val="1349"/>
              <a:buChar char="•"/>
              <a:defRPr/>
            </a:lvl6pPr>
            <a:lvl7pPr marL="4267093" lvl="6" indent="-419004" rtl="0">
              <a:spcBef>
                <a:spcPts val="500"/>
              </a:spcBef>
              <a:spcAft>
                <a:spcPts val="0"/>
              </a:spcAft>
              <a:buSzPts val="1349"/>
              <a:buChar char="•"/>
              <a:defRPr/>
            </a:lvl7pPr>
            <a:lvl8pPr marL="4876678" lvl="7" indent="-419004" rtl="0">
              <a:spcBef>
                <a:spcPts val="500"/>
              </a:spcBef>
              <a:spcAft>
                <a:spcPts val="0"/>
              </a:spcAft>
              <a:buSzPts val="1349"/>
              <a:buChar char="•"/>
              <a:defRPr/>
            </a:lvl8pPr>
            <a:lvl9pPr marL="5486263" lvl="8" indent="-419004" rtl="0">
              <a:spcBef>
                <a:spcPts val="500"/>
              </a:spcBef>
              <a:spcAft>
                <a:spcPts val="0"/>
              </a:spcAft>
              <a:buSzPts val="1349"/>
              <a:buChar char="•"/>
              <a:defRPr/>
            </a:lvl9pPr>
          </a:lstStyle>
          <a:p>
            <a:endParaRPr/>
          </a:p>
        </p:txBody>
      </p:sp>
      <p:sp>
        <p:nvSpPr>
          <p:cNvPr id="400" name="Google Shape;400;p1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grpSp>
        <p:nvGrpSpPr>
          <p:cNvPr id="401" name="Google Shape;401;p14"/>
          <p:cNvGrpSpPr/>
          <p:nvPr/>
        </p:nvGrpSpPr>
        <p:grpSpPr>
          <a:xfrm>
            <a:off x="9102618" y="5121027"/>
            <a:ext cx="3230431" cy="1844389"/>
            <a:chOff x="6826963" y="3840770"/>
            <a:chExt cx="2422823" cy="1383292"/>
          </a:xfrm>
        </p:grpSpPr>
        <p:grpSp>
          <p:nvGrpSpPr>
            <p:cNvPr id="402" name="Google Shape;402;p14"/>
            <p:cNvGrpSpPr/>
            <p:nvPr/>
          </p:nvGrpSpPr>
          <p:grpSpPr>
            <a:xfrm rot="10800000" flipH="1">
              <a:off x="7753926" y="3998851"/>
              <a:ext cx="1495860" cy="1225211"/>
              <a:chOff x="6045108" y="-178919"/>
              <a:chExt cx="3712733" cy="3040980"/>
            </a:xfrm>
          </p:grpSpPr>
          <p:cxnSp>
            <p:nvCxnSpPr>
              <p:cNvPr id="403" name="Google Shape;403;p14"/>
              <p:cNvCxnSpPr/>
              <p:nvPr/>
            </p:nvCxnSpPr>
            <p:spPr>
              <a:xfrm>
                <a:off x="7580561" y="816077"/>
                <a:ext cx="980400" cy="980400"/>
              </a:xfrm>
              <a:prstGeom prst="straightConnector1">
                <a:avLst/>
              </a:prstGeom>
              <a:noFill/>
              <a:ln w="9525" cap="flat" cmpd="sng">
                <a:solidFill>
                  <a:schemeClr val="accent1"/>
                </a:solidFill>
                <a:prstDash val="solid"/>
                <a:miter lim="800000"/>
                <a:headEnd type="none" w="sm" len="sm"/>
                <a:tailEnd type="none" w="sm" len="sm"/>
              </a:ln>
            </p:spPr>
          </p:cxnSp>
          <p:cxnSp>
            <p:nvCxnSpPr>
              <p:cNvPr id="404" name="Google Shape;404;p14"/>
              <p:cNvCxnSpPr/>
              <p:nvPr/>
            </p:nvCxnSpPr>
            <p:spPr>
              <a:xfrm>
                <a:off x="8195532" y="1881661"/>
                <a:ext cx="980400" cy="980400"/>
              </a:xfrm>
              <a:prstGeom prst="straightConnector1">
                <a:avLst/>
              </a:prstGeom>
              <a:noFill/>
              <a:ln w="9525" cap="flat" cmpd="sng">
                <a:solidFill>
                  <a:schemeClr val="accent1"/>
                </a:solidFill>
                <a:prstDash val="solid"/>
                <a:miter lim="800000"/>
                <a:headEnd type="none" w="sm" len="sm"/>
                <a:tailEnd type="none" w="sm" len="sm"/>
              </a:ln>
            </p:spPr>
          </p:cxnSp>
          <p:cxnSp>
            <p:nvCxnSpPr>
              <p:cNvPr id="405" name="Google Shape;405;p14"/>
              <p:cNvCxnSpPr/>
              <p:nvPr/>
            </p:nvCxnSpPr>
            <p:spPr>
              <a:xfrm>
                <a:off x="6045108" y="-178919"/>
                <a:ext cx="1866000" cy="1839000"/>
              </a:xfrm>
              <a:prstGeom prst="straightConnector1">
                <a:avLst/>
              </a:prstGeom>
              <a:noFill/>
              <a:ln w="9525" cap="flat" cmpd="sng">
                <a:solidFill>
                  <a:schemeClr val="accent1"/>
                </a:solidFill>
                <a:prstDash val="solid"/>
                <a:miter lim="800000"/>
                <a:headEnd type="none" w="sm" len="sm"/>
                <a:tailEnd type="none" w="sm" len="sm"/>
              </a:ln>
            </p:spPr>
          </p:cxnSp>
          <p:cxnSp>
            <p:nvCxnSpPr>
              <p:cNvPr id="406" name="Google Shape;406;p14"/>
              <p:cNvCxnSpPr/>
              <p:nvPr/>
            </p:nvCxnSpPr>
            <p:spPr>
              <a:xfrm>
                <a:off x="7211079" y="-4111"/>
                <a:ext cx="980400" cy="980400"/>
              </a:xfrm>
              <a:prstGeom prst="straightConnector1">
                <a:avLst/>
              </a:prstGeom>
              <a:noFill/>
              <a:ln w="9525" cap="flat" cmpd="sng">
                <a:solidFill>
                  <a:schemeClr val="accent1"/>
                </a:solidFill>
                <a:prstDash val="solid"/>
                <a:miter lim="800000"/>
                <a:headEnd type="none" w="sm" len="sm"/>
                <a:tailEnd type="none" w="sm" len="sm"/>
              </a:ln>
            </p:spPr>
          </p:cxnSp>
          <p:cxnSp>
            <p:nvCxnSpPr>
              <p:cNvPr id="407" name="Google Shape;407;p14"/>
              <p:cNvCxnSpPr/>
              <p:nvPr/>
            </p:nvCxnSpPr>
            <p:spPr>
              <a:xfrm>
                <a:off x="7298168" y="-7771"/>
                <a:ext cx="482400" cy="482400"/>
              </a:xfrm>
              <a:prstGeom prst="straightConnector1">
                <a:avLst/>
              </a:prstGeom>
              <a:noFill/>
              <a:ln w="9525" cap="flat" cmpd="sng">
                <a:solidFill>
                  <a:schemeClr val="accent1"/>
                </a:solidFill>
                <a:prstDash val="solid"/>
                <a:miter lim="800000"/>
                <a:headEnd type="none" w="sm" len="sm"/>
                <a:tailEnd type="none" w="sm" len="sm"/>
              </a:ln>
            </p:spPr>
          </p:cxnSp>
          <p:cxnSp>
            <p:nvCxnSpPr>
              <p:cNvPr id="408" name="Google Shape;408;p14"/>
              <p:cNvCxnSpPr/>
              <p:nvPr/>
            </p:nvCxnSpPr>
            <p:spPr>
              <a:xfrm>
                <a:off x="7870821" y="-4111"/>
                <a:ext cx="105900" cy="105900"/>
              </a:xfrm>
              <a:prstGeom prst="straightConnector1">
                <a:avLst/>
              </a:prstGeom>
              <a:noFill/>
              <a:ln w="9525" cap="flat" cmpd="sng">
                <a:solidFill>
                  <a:schemeClr val="accent1"/>
                </a:solidFill>
                <a:prstDash val="solid"/>
                <a:miter lim="800000"/>
                <a:headEnd type="none" w="sm" len="sm"/>
                <a:tailEnd type="none" w="sm" len="sm"/>
              </a:ln>
            </p:spPr>
          </p:cxnSp>
          <p:cxnSp>
            <p:nvCxnSpPr>
              <p:cNvPr id="409" name="Google Shape;409;p14"/>
              <p:cNvCxnSpPr/>
              <p:nvPr/>
            </p:nvCxnSpPr>
            <p:spPr>
              <a:xfrm>
                <a:off x="8109020" y="-4111"/>
                <a:ext cx="482400" cy="482400"/>
              </a:xfrm>
              <a:prstGeom prst="straightConnector1">
                <a:avLst/>
              </a:prstGeom>
              <a:noFill/>
              <a:ln w="9525" cap="flat" cmpd="sng">
                <a:solidFill>
                  <a:schemeClr val="accent1"/>
                </a:solidFill>
                <a:prstDash val="solid"/>
                <a:miter lim="800000"/>
                <a:headEnd type="none" w="sm" len="sm"/>
                <a:tailEnd type="none" w="sm" len="sm"/>
              </a:ln>
            </p:spPr>
          </p:cxnSp>
          <p:cxnSp>
            <p:nvCxnSpPr>
              <p:cNvPr id="410" name="Google Shape;410;p14"/>
              <p:cNvCxnSpPr/>
              <p:nvPr/>
            </p:nvCxnSpPr>
            <p:spPr>
              <a:xfrm>
                <a:off x="7910961" y="101924"/>
                <a:ext cx="388500" cy="388500"/>
              </a:xfrm>
              <a:prstGeom prst="straightConnector1">
                <a:avLst/>
              </a:prstGeom>
              <a:noFill/>
              <a:ln w="9525" cap="flat" cmpd="sng">
                <a:solidFill>
                  <a:schemeClr val="accent1"/>
                </a:solidFill>
                <a:prstDash val="solid"/>
                <a:miter lim="800000"/>
                <a:headEnd type="none" w="sm" len="sm"/>
                <a:tailEnd type="none" w="sm" len="sm"/>
              </a:ln>
            </p:spPr>
          </p:cxnSp>
          <p:grpSp>
            <p:nvGrpSpPr>
              <p:cNvPr id="411" name="Google Shape;411;p14"/>
              <p:cNvGrpSpPr/>
              <p:nvPr/>
            </p:nvGrpSpPr>
            <p:grpSpPr>
              <a:xfrm>
                <a:off x="7127106" y="417403"/>
                <a:ext cx="2630735" cy="2263216"/>
                <a:chOff x="6104486" y="25083"/>
                <a:chExt cx="2957876" cy="2544655"/>
              </a:xfrm>
            </p:grpSpPr>
            <p:cxnSp>
              <p:nvCxnSpPr>
                <p:cNvPr id="412" name="Google Shape;412;p14"/>
                <p:cNvCxnSpPr/>
                <p:nvPr/>
              </p:nvCxnSpPr>
              <p:spPr>
                <a:xfrm>
                  <a:off x="7732961" y="968477"/>
                  <a:ext cx="980400" cy="980400"/>
                </a:xfrm>
                <a:prstGeom prst="straightConnector1">
                  <a:avLst/>
                </a:prstGeom>
                <a:noFill/>
                <a:ln w="9525" cap="flat" cmpd="sng">
                  <a:solidFill>
                    <a:schemeClr val="accent1"/>
                  </a:solidFill>
                  <a:prstDash val="solid"/>
                  <a:miter lim="800000"/>
                  <a:headEnd type="none" w="sm" len="sm"/>
                  <a:tailEnd type="none" w="sm" len="sm"/>
                </a:ln>
              </p:spPr>
            </p:cxnSp>
            <p:cxnSp>
              <p:nvCxnSpPr>
                <p:cNvPr id="413" name="Google Shape;413;p14"/>
                <p:cNvCxnSpPr/>
                <p:nvPr/>
              </p:nvCxnSpPr>
              <p:spPr>
                <a:xfrm>
                  <a:off x="8081962" y="1589338"/>
                  <a:ext cx="980400" cy="980400"/>
                </a:xfrm>
                <a:prstGeom prst="straightConnector1">
                  <a:avLst/>
                </a:prstGeom>
                <a:noFill/>
                <a:ln w="9525" cap="flat" cmpd="sng">
                  <a:solidFill>
                    <a:schemeClr val="accent1"/>
                  </a:solidFill>
                  <a:prstDash val="solid"/>
                  <a:miter lim="800000"/>
                  <a:headEnd type="none" w="sm" len="sm"/>
                  <a:tailEnd type="none" w="sm" len="sm"/>
                </a:ln>
              </p:spPr>
            </p:cxnSp>
            <p:cxnSp>
              <p:nvCxnSpPr>
                <p:cNvPr id="414" name="Google Shape;414;p14"/>
                <p:cNvCxnSpPr/>
                <p:nvPr/>
              </p:nvCxnSpPr>
              <p:spPr>
                <a:xfrm>
                  <a:off x="6104486" y="144629"/>
                  <a:ext cx="1866000" cy="1839000"/>
                </a:xfrm>
                <a:prstGeom prst="straightConnector1">
                  <a:avLst/>
                </a:prstGeom>
                <a:noFill/>
                <a:ln w="9525" cap="flat" cmpd="sng">
                  <a:solidFill>
                    <a:schemeClr val="accent1"/>
                  </a:solidFill>
                  <a:prstDash val="solid"/>
                  <a:miter lim="800000"/>
                  <a:headEnd type="none" w="sm" len="sm"/>
                  <a:tailEnd type="none" w="sm" len="sm"/>
                </a:ln>
              </p:spPr>
            </p:cxnSp>
            <p:cxnSp>
              <p:nvCxnSpPr>
                <p:cNvPr id="415" name="Google Shape;415;p14"/>
                <p:cNvCxnSpPr/>
                <p:nvPr/>
              </p:nvCxnSpPr>
              <p:spPr>
                <a:xfrm>
                  <a:off x="7397685" y="136842"/>
                  <a:ext cx="980400" cy="980400"/>
                </a:xfrm>
                <a:prstGeom prst="straightConnector1">
                  <a:avLst/>
                </a:prstGeom>
                <a:noFill/>
                <a:ln w="9525" cap="flat" cmpd="sng">
                  <a:solidFill>
                    <a:schemeClr val="accent1"/>
                  </a:solidFill>
                  <a:prstDash val="solid"/>
                  <a:miter lim="800000"/>
                  <a:headEnd type="none" w="sm" len="sm"/>
                  <a:tailEnd type="none" w="sm" len="sm"/>
                </a:ln>
              </p:spPr>
            </p:cxnSp>
            <p:cxnSp>
              <p:nvCxnSpPr>
                <p:cNvPr id="416" name="Google Shape;416;p14"/>
                <p:cNvCxnSpPr/>
                <p:nvPr/>
              </p:nvCxnSpPr>
              <p:spPr>
                <a:xfrm>
                  <a:off x="7450568" y="144629"/>
                  <a:ext cx="482400" cy="482400"/>
                </a:xfrm>
                <a:prstGeom prst="straightConnector1">
                  <a:avLst/>
                </a:prstGeom>
                <a:noFill/>
                <a:ln w="9525" cap="flat" cmpd="sng">
                  <a:solidFill>
                    <a:schemeClr val="accent1"/>
                  </a:solidFill>
                  <a:prstDash val="solid"/>
                  <a:miter lim="800000"/>
                  <a:headEnd type="none" w="sm" len="sm"/>
                  <a:tailEnd type="none" w="sm" len="sm"/>
                </a:ln>
              </p:spPr>
            </p:cxnSp>
            <p:cxnSp>
              <p:nvCxnSpPr>
                <p:cNvPr id="417" name="Google Shape;417;p14"/>
                <p:cNvCxnSpPr/>
                <p:nvPr/>
              </p:nvCxnSpPr>
              <p:spPr>
                <a:xfrm>
                  <a:off x="7900015" y="25083"/>
                  <a:ext cx="229200" cy="229200"/>
                </a:xfrm>
                <a:prstGeom prst="straightConnector1">
                  <a:avLst/>
                </a:prstGeom>
                <a:noFill/>
                <a:ln w="9525" cap="flat" cmpd="sng">
                  <a:solidFill>
                    <a:schemeClr val="accent1"/>
                  </a:solidFill>
                  <a:prstDash val="solid"/>
                  <a:miter lim="800000"/>
                  <a:headEnd type="none" w="sm" len="sm"/>
                  <a:tailEnd type="none" w="sm" len="sm"/>
                </a:ln>
              </p:spPr>
            </p:cxnSp>
            <p:cxnSp>
              <p:nvCxnSpPr>
                <p:cNvPr id="418" name="Google Shape;418;p14"/>
                <p:cNvCxnSpPr/>
                <p:nvPr/>
              </p:nvCxnSpPr>
              <p:spPr>
                <a:xfrm>
                  <a:off x="8261420" y="148289"/>
                  <a:ext cx="482400" cy="482400"/>
                </a:xfrm>
                <a:prstGeom prst="straightConnector1">
                  <a:avLst/>
                </a:prstGeom>
                <a:noFill/>
                <a:ln w="9525" cap="flat" cmpd="sng">
                  <a:solidFill>
                    <a:schemeClr val="accent1"/>
                  </a:solidFill>
                  <a:prstDash val="solid"/>
                  <a:miter lim="800000"/>
                  <a:headEnd type="none" w="sm" len="sm"/>
                  <a:tailEnd type="none" w="sm" len="sm"/>
                </a:ln>
              </p:spPr>
            </p:cxnSp>
            <p:cxnSp>
              <p:nvCxnSpPr>
                <p:cNvPr id="419" name="Google Shape;419;p14"/>
                <p:cNvCxnSpPr/>
                <p:nvPr/>
              </p:nvCxnSpPr>
              <p:spPr>
                <a:xfrm>
                  <a:off x="8063361" y="254324"/>
                  <a:ext cx="388500" cy="388500"/>
                </a:xfrm>
                <a:prstGeom prst="straightConnector1">
                  <a:avLst/>
                </a:prstGeom>
                <a:noFill/>
                <a:ln w="9525" cap="flat" cmpd="sng">
                  <a:solidFill>
                    <a:schemeClr val="accent1"/>
                  </a:solidFill>
                  <a:prstDash val="solid"/>
                  <a:miter lim="800000"/>
                  <a:headEnd type="none" w="sm" len="sm"/>
                  <a:tailEnd type="none" w="sm" len="sm"/>
                </a:ln>
              </p:spPr>
            </p:cxnSp>
          </p:grpSp>
          <p:cxnSp>
            <p:nvCxnSpPr>
              <p:cNvPr id="420" name="Google Shape;420;p14"/>
              <p:cNvCxnSpPr/>
              <p:nvPr/>
            </p:nvCxnSpPr>
            <p:spPr>
              <a:xfrm>
                <a:off x="8279661" y="74302"/>
                <a:ext cx="872100" cy="872100"/>
              </a:xfrm>
              <a:prstGeom prst="straightConnector1">
                <a:avLst/>
              </a:prstGeom>
              <a:noFill/>
              <a:ln w="9525" cap="flat" cmpd="sng">
                <a:solidFill>
                  <a:schemeClr val="accent1"/>
                </a:solidFill>
                <a:prstDash val="solid"/>
                <a:miter lim="800000"/>
                <a:headEnd type="none" w="sm" len="sm"/>
                <a:tailEnd type="none" w="sm" len="sm"/>
              </a:ln>
            </p:spPr>
          </p:cxnSp>
          <p:cxnSp>
            <p:nvCxnSpPr>
              <p:cNvPr id="421" name="Google Shape;421;p14"/>
              <p:cNvCxnSpPr/>
              <p:nvPr/>
            </p:nvCxnSpPr>
            <p:spPr>
              <a:xfrm>
                <a:off x="8338351" y="-54436"/>
                <a:ext cx="872100" cy="872100"/>
              </a:xfrm>
              <a:prstGeom prst="straightConnector1">
                <a:avLst/>
              </a:prstGeom>
              <a:noFill/>
              <a:ln w="9525" cap="flat" cmpd="sng">
                <a:solidFill>
                  <a:schemeClr val="accent1"/>
                </a:solidFill>
                <a:prstDash val="solid"/>
                <a:miter lim="800000"/>
                <a:headEnd type="none" w="sm" len="sm"/>
                <a:tailEnd type="none" w="sm" len="sm"/>
              </a:ln>
            </p:spPr>
          </p:cxnSp>
          <p:cxnSp>
            <p:nvCxnSpPr>
              <p:cNvPr id="422" name="Google Shape;422;p14"/>
              <p:cNvCxnSpPr/>
              <p:nvPr/>
            </p:nvCxnSpPr>
            <p:spPr>
              <a:xfrm>
                <a:off x="8598294" y="-42565"/>
                <a:ext cx="312300" cy="312300"/>
              </a:xfrm>
              <a:prstGeom prst="straightConnector1">
                <a:avLst/>
              </a:prstGeom>
              <a:noFill/>
              <a:ln w="9525" cap="flat" cmpd="sng">
                <a:solidFill>
                  <a:schemeClr val="accent1"/>
                </a:solidFill>
                <a:prstDash val="solid"/>
                <a:miter lim="800000"/>
                <a:headEnd type="none" w="sm" len="sm"/>
                <a:tailEnd type="none" w="sm" len="sm"/>
              </a:ln>
            </p:spPr>
          </p:cxnSp>
          <p:cxnSp>
            <p:nvCxnSpPr>
              <p:cNvPr id="423" name="Google Shape;423;p14"/>
              <p:cNvCxnSpPr/>
              <p:nvPr/>
            </p:nvCxnSpPr>
            <p:spPr>
              <a:xfrm>
                <a:off x="8750694" y="109835"/>
                <a:ext cx="312300" cy="312300"/>
              </a:xfrm>
              <a:prstGeom prst="straightConnector1">
                <a:avLst/>
              </a:prstGeom>
              <a:noFill/>
              <a:ln w="9525" cap="flat" cmpd="sng">
                <a:solidFill>
                  <a:schemeClr val="accent1"/>
                </a:solidFill>
                <a:prstDash val="solid"/>
                <a:miter lim="800000"/>
                <a:headEnd type="none" w="sm" len="sm"/>
                <a:tailEnd type="none" w="sm" len="sm"/>
              </a:ln>
            </p:spPr>
          </p:cxnSp>
          <p:cxnSp>
            <p:nvCxnSpPr>
              <p:cNvPr id="424" name="Google Shape;424;p14"/>
              <p:cNvCxnSpPr/>
              <p:nvPr/>
            </p:nvCxnSpPr>
            <p:spPr>
              <a:xfrm>
                <a:off x="8871734" y="190468"/>
                <a:ext cx="312300" cy="312300"/>
              </a:xfrm>
              <a:prstGeom prst="straightConnector1">
                <a:avLst/>
              </a:prstGeom>
              <a:noFill/>
              <a:ln w="9525" cap="flat" cmpd="sng">
                <a:solidFill>
                  <a:schemeClr val="accent1"/>
                </a:solidFill>
                <a:prstDash val="solid"/>
                <a:miter lim="800000"/>
                <a:headEnd type="none" w="sm" len="sm"/>
                <a:tailEnd type="none" w="sm" len="sm"/>
              </a:ln>
            </p:spPr>
          </p:cxnSp>
          <p:cxnSp>
            <p:nvCxnSpPr>
              <p:cNvPr id="425" name="Google Shape;425;p14"/>
              <p:cNvCxnSpPr/>
              <p:nvPr/>
            </p:nvCxnSpPr>
            <p:spPr>
              <a:xfrm>
                <a:off x="8771239" y="39142"/>
                <a:ext cx="267000" cy="267000"/>
              </a:xfrm>
              <a:prstGeom prst="straightConnector1">
                <a:avLst/>
              </a:prstGeom>
              <a:noFill/>
              <a:ln w="9525" cap="flat" cmpd="sng">
                <a:solidFill>
                  <a:schemeClr val="accent1"/>
                </a:solidFill>
                <a:prstDash val="solid"/>
                <a:miter lim="800000"/>
                <a:headEnd type="none" w="sm" len="sm"/>
                <a:tailEnd type="none" w="sm" len="sm"/>
              </a:ln>
            </p:spPr>
          </p:cxnSp>
          <p:cxnSp>
            <p:nvCxnSpPr>
              <p:cNvPr id="426" name="Google Shape;426;p14"/>
              <p:cNvCxnSpPr/>
              <p:nvPr/>
            </p:nvCxnSpPr>
            <p:spPr>
              <a:xfrm>
                <a:off x="8909905" y="-17414"/>
                <a:ext cx="312300" cy="312300"/>
              </a:xfrm>
              <a:prstGeom prst="straightConnector1">
                <a:avLst/>
              </a:prstGeom>
              <a:noFill/>
              <a:ln w="9525" cap="flat" cmpd="sng">
                <a:solidFill>
                  <a:schemeClr val="accent1"/>
                </a:solidFill>
                <a:prstDash val="solid"/>
                <a:miter lim="800000"/>
                <a:headEnd type="none" w="sm" len="sm"/>
                <a:tailEnd type="none" w="sm" len="sm"/>
              </a:ln>
            </p:spPr>
          </p:cxnSp>
          <p:cxnSp>
            <p:nvCxnSpPr>
              <p:cNvPr id="427" name="Google Shape;427;p14"/>
              <p:cNvCxnSpPr/>
              <p:nvPr/>
            </p:nvCxnSpPr>
            <p:spPr>
              <a:xfrm>
                <a:off x="8962438" y="-12387"/>
                <a:ext cx="121200" cy="121200"/>
              </a:xfrm>
              <a:prstGeom prst="straightConnector1">
                <a:avLst/>
              </a:prstGeom>
              <a:noFill/>
              <a:ln w="9525" cap="flat" cmpd="sng">
                <a:solidFill>
                  <a:schemeClr val="accent1"/>
                </a:solidFill>
                <a:prstDash val="solid"/>
                <a:miter lim="800000"/>
                <a:headEnd type="none" w="sm" len="sm"/>
                <a:tailEnd type="none" w="sm" len="sm"/>
              </a:ln>
            </p:spPr>
          </p:cxnSp>
          <p:cxnSp>
            <p:nvCxnSpPr>
              <p:cNvPr id="428" name="Google Shape;428;p14"/>
              <p:cNvCxnSpPr/>
              <p:nvPr/>
            </p:nvCxnSpPr>
            <p:spPr>
              <a:xfrm>
                <a:off x="8923639" y="191542"/>
                <a:ext cx="267000" cy="267000"/>
              </a:xfrm>
              <a:prstGeom prst="straightConnector1">
                <a:avLst/>
              </a:prstGeom>
              <a:noFill/>
              <a:ln w="9525" cap="flat" cmpd="sng">
                <a:solidFill>
                  <a:schemeClr val="accent1"/>
                </a:solidFill>
                <a:prstDash val="solid"/>
                <a:miter lim="800000"/>
                <a:headEnd type="none" w="sm" len="sm"/>
                <a:tailEnd type="none" w="sm" len="sm"/>
              </a:ln>
            </p:spPr>
          </p:cxnSp>
        </p:grpSp>
        <p:pic>
          <p:nvPicPr>
            <p:cNvPr id="429" name="Google Shape;429;p14"/>
            <p:cNvPicPr preferRelativeResize="0"/>
            <p:nvPr/>
          </p:nvPicPr>
          <p:blipFill rotWithShape="1">
            <a:blip r:embed="rId2">
              <a:alphaModFix/>
            </a:blip>
            <a:srcRect/>
            <a:stretch/>
          </p:blipFill>
          <p:spPr>
            <a:xfrm rot="10800000" flipH="1">
              <a:off x="6826963" y="3840770"/>
              <a:ext cx="2315964" cy="1302730"/>
            </a:xfrm>
            <a:prstGeom prst="rect">
              <a:avLst/>
            </a:prstGeom>
            <a:noFill/>
            <a:ln>
              <a:noFill/>
            </a:ln>
          </p:spPr>
        </p:pic>
      </p:grpSp>
      <p:pic>
        <p:nvPicPr>
          <p:cNvPr id="430" name="Google Shape;430;p14" descr="S:\Bake-off-Pitch\MongoDB (603869204)\img_multimedia\MongoDB Logos\mongodb-logo.jpg"/>
          <p:cNvPicPr preferRelativeResize="0"/>
          <p:nvPr/>
        </p:nvPicPr>
        <p:blipFill rotWithShape="1">
          <a:blip r:embed="rId3">
            <a:alphaModFix/>
          </a:blip>
          <a:srcRect/>
          <a:stretch/>
        </p:blipFill>
        <p:spPr>
          <a:xfrm>
            <a:off x="609601" y="6326797"/>
            <a:ext cx="1084015" cy="286071"/>
          </a:xfrm>
          <a:prstGeom prst="rect">
            <a:avLst/>
          </a:prstGeom>
          <a:noFill/>
          <a:ln>
            <a:noFill/>
          </a:ln>
        </p:spPr>
      </p:pic>
    </p:spTree>
    <p:extLst>
      <p:ext uri="{BB962C8B-B14F-4D97-AF65-F5344CB8AC3E}">
        <p14:creationId xmlns:p14="http://schemas.microsoft.com/office/powerpoint/2010/main" val="25699742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31"/>
        <p:cNvGrpSpPr/>
        <p:nvPr/>
      </p:nvGrpSpPr>
      <p:grpSpPr>
        <a:xfrm>
          <a:off x="0" y="0"/>
          <a:ext cx="0" cy="0"/>
          <a:chOff x="0" y="0"/>
          <a:chExt cx="0" cy="0"/>
        </a:xfrm>
      </p:grpSpPr>
      <p:sp>
        <p:nvSpPr>
          <p:cNvPr id="432" name="Google Shape;432;p15"/>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4630924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33"/>
        <p:cNvGrpSpPr/>
        <p:nvPr/>
      </p:nvGrpSpPr>
      <p:grpSpPr>
        <a:xfrm>
          <a:off x="0" y="0"/>
          <a:ext cx="0" cy="0"/>
          <a:chOff x="0" y="0"/>
          <a:chExt cx="0" cy="0"/>
        </a:xfrm>
      </p:grpSpPr>
      <p:sp>
        <p:nvSpPr>
          <p:cNvPr id="434" name="Google Shape;434;p16"/>
          <p:cNvSpPr txBox="1">
            <a:spLocks noGrp="1"/>
          </p:cNvSpPr>
          <p:nvPr>
            <p:ph type="title"/>
          </p:nvPr>
        </p:nvSpPr>
        <p:spPr>
          <a:xfrm>
            <a:off x="415600" y="593367"/>
            <a:ext cx="11360800" cy="763600"/>
          </a:xfrm>
          <a:prstGeom prst="rect">
            <a:avLst/>
          </a:prstGeom>
        </p:spPr>
        <p:txBody>
          <a:bodyPr spcFirstLastPara="1" wrap="square" lIns="91425" tIns="91425" rIns="91425" bIns="91425" anchor="b" anchorCtr="0"/>
          <a:lstStyle>
            <a:lvl1pPr lvl="0" rtl="0">
              <a:spcBef>
                <a:spcPts val="0"/>
              </a:spcBef>
              <a:spcAft>
                <a:spcPts val="0"/>
              </a:spcAft>
              <a:buSzPts val="2398"/>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35" name="Google Shape;435;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682073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wo Column Content w/Picture">
  <p:cSld name="Two Column Content w/Picture">
    <p:spTree>
      <p:nvGrpSpPr>
        <p:cNvPr id="1" name="Shape 436"/>
        <p:cNvGrpSpPr/>
        <p:nvPr/>
      </p:nvGrpSpPr>
      <p:grpSpPr>
        <a:xfrm>
          <a:off x="0" y="0"/>
          <a:ext cx="0" cy="0"/>
          <a:chOff x="0" y="0"/>
          <a:chExt cx="0" cy="0"/>
        </a:xfrm>
      </p:grpSpPr>
      <p:sp>
        <p:nvSpPr>
          <p:cNvPr id="437" name="Google Shape;437;p17"/>
          <p:cNvSpPr>
            <a:spLocks noGrp="1"/>
          </p:cNvSpPr>
          <p:nvPr>
            <p:ph type="pic" idx="2"/>
          </p:nvPr>
        </p:nvSpPr>
        <p:spPr>
          <a:xfrm>
            <a:off x="3298825" y="662944"/>
            <a:ext cx="4104000" cy="4899600"/>
          </a:xfrm>
          <a:prstGeom prst="rect">
            <a:avLst/>
          </a:prstGeom>
          <a:solidFill>
            <a:schemeClr val="lt2"/>
          </a:solidFill>
          <a:ln>
            <a:noFill/>
          </a:ln>
        </p:spPr>
        <p:txBody>
          <a:bodyPr spcFirstLastPara="1" wrap="square" lIns="68575" tIns="68575" rIns="68575" bIns="68575" anchor="ctr" anchorCtr="0"/>
          <a:lstStyle>
            <a:lvl1pPr marR="0" lvl="0" algn="ctr" rtl="0">
              <a:lnSpc>
                <a:spcPct val="100000"/>
              </a:lnSpc>
              <a:spcBef>
                <a:spcPts val="667"/>
              </a:spcBef>
              <a:spcAft>
                <a:spcPts val="0"/>
              </a:spcAft>
              <a:buClr>
                <a:schemeClr val="accent2"/>
              </a:buClr>
              <a:buSzPts val="1500"/>
              <a:buFont typeface="Arial"/>
              <a:buNone/>
              <a:defRPr sz="2000" b="0" i="0" u="none" strike="noStrike" cap="none">
                <a:solidFill>
                  <a:schemeClr val="dk2"/>
                </a:solidFill>
                <a:latin typeface="Arial"/>
                <a:ea typeface="Arial"/>
                <a:cs typeface="Arial"/>
                <a:sym typeface="Arial"/>
              </a:defRPr>
            </a:lvl1pPr>
            <a:lvl2pPr marR="0" lvl="1" algn="l" rtl="0">
              <a:lnSpc>
                <a:spcPct val="100000"/>
              </a:lnSpc>
              <a:spcBef>
                <a:spcPts val="667"/>
              </a:spcBef>
              <a:spcAft>
                <a:spcPts val="0"/>
              </a:spcAft>
              <a:buClr>
                <a:schemeClr val="accent2"/>
              </a:buClr>
              <a:buSzPts val="1400"/>
              <a:buFont typeface="Calibri"/>
              <a:buChar char="–"/>
              <a:defRPr sz="1867" b="0" i="0" u="none" strike="noStrike" cap="none">
                <a:solidFill>
                  <a:schemeClr val="dk2"/>
                </a:solidFill>
                <a:latin typeface="Arial"/>
                <a:ea typeface="Arial"/>
                <a:cs typeface="Arial"/>
                <a:sym typeface="Arial"/>
              </a:defRPr>
            </a:lvl2pPr>
            <a:lvl3pPr marR="0" lvl="2" algn="l" rtl="0">
              <a:lnSpc>
                <a:spcPct val="100000"/>
              </a:lnSpc>
              <a:spcBef>
                <a:spcPts val="667"/>
              </a:spcBef>
              <a:spcAft>
                <a:spcPts val="0"/>
              </a:spcAft>
              <a:buClr>
                <a:schemeClr val="accent2"/>
              </a:buClr>
              <a:buSzPts val="12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667"/>
              </a:spcBef>
              <a:spcAft>
                <a:spcPts val="0"/>
              </a:spcAft>
              <a:buClr>
                <a:schemeClr val="accent2"/>
              </a:buClr>
              <a:buSzPts val="1100"/>
              <a:buFont typeface="Arial"/>
              <a:buChar char="–"/>
              <a:defRPr sz="1467" b="0" i="0" u="none" strike="noStrike" cap="none">
                <a:solidFill>
                  <a:schemeClr val="dk2"/>
                </a:solidFill>
                <a:latin typeface="Arial"/>
                <a:ea typeface="Arial"/>
                <a:cs typeface="Arial"/>
                <a:sym typeface="Arial"/>
              </a:defRPr>
            </a:lvl4pPr>
            <a:lvl5pPr marR="0" lvl="4" algn="l" rtl="0">
              <a:lnSpc>
                <a:spcPct val="100000"/>
              </a:lnSpc>
              <a:spcBef>
                <a:spcPts val="667"/>
              </a:spcBef>
              <a:spcAft>
                <a:spcPts val="0"/>
              </a:spcAft>
              <a:buClr>
                <a:schemeClr val="accent2"/>
              </a:buClr>
              <a:buSzPts val="900"/>
              <a:buFont typeface="Arial"/>
              <a:buChar char="•"/>
              <a:defRPr sz="1200" b="0" i="0" u="none" strike="noStrike" cap="none">
                <a:solidFill>
                  <a:schemeClr val="dk2"/>
                </a:solidFill>
                <a:latin typeface="Arial"/>
                <a:ea typeface="Arial"/>
                <a:cs typeface="Arial"/>
                <a:sym typeface="Arial"/>
              </a:defRPr>
            </a:lvl5pPr>
            <a:lvl6pPr marR="0" lvl="5"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R="0" lvl="6"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R="0" lvl="7"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endParaRPr/>
          </a:p>
        </p:txBody>
      </p:sp>
      <p:sp>
        <p:nvSpPr>
          <p:cNvPr id="438" name="Google Shape;438;p17"/>
          <p:cNvSpPr txBox="1">
            <a:spLocks noGrp="1"/>
          </p:cNvSpPr>
          <p:nvPr>
            <p:ph type="title"/>
          </p:nvPr>
        </p:nvSpPr>
        <p:spPr>
          <a:xfrm>
            <a:off x="381001" y="228600"/>
            <a:ext cx="2666800" cy="25084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2400"/>
              <a:buFont typeface="Arial"/>
              <a:buNone/>
              <a:defRPr sz="3200" b="0" i="0" u="none" strike="noStrike" cap="none">
                <a:solidFill>
                  <a:schemeClr val="dk2"/>
                </a:solidFill>
                <a:latin typeface="Arial"/>
                <a:ea typeface="Arial"/>
                <a:cs typeface="Arial"/>
                <a:sym typeface="Arial"/>
              </a:defRPr>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439" name="Google Shape;439;p17"/>
          <p:cNvSpPr txBox="1">
            <a:spLocks noGrp="1"/>
          </p:cNvSpPr>
          <p:nvPr>
            <p:ph type="body" idx="1"/>
          </p:nvPr>
        </p:nvSpPr>
        <p:spPr>
          <a:xfrm>
            <a:off x="381000" y="5930900"/>
            <a:ext cx="11430000" cy="355600"/>
          </a:xfrm>
          <a:prstGeom prst="rect">
            <a:avLst/>
          </a:prstGeom>
          <a:noFill/>
          <a:ln>
            <a:noFill/>
          </a:ln>
        </p:spPr>
        <p:txBody>
          <a:bodyPr spcFirstLastPara="1" wrap="square" lIns="91425" tIns="91425" rIns="91425" bIns="91425" anchor="b" anchorCtr="0"/>
          <a:lstStyle>
            <a:lvl1pPr marL="609585" marR="0" lvl="0" indent="-304792" algn="l" rtl="0">
              <a:lnSpc>
                <a:spcPct val="100000"/>
              </a:lnSpc>
              <a:spcBef>
                <a:spcPts val="0"/>
              </a:spcBef>
              <a:spcAft>
                <a:spcPts val="0"/>
              </a:spcAft>
              <a:buClr>
                <a:schemeClr val="accent2"/>
              </a:buClr>
              <a:buSzPts val="700"/>
              <a:buFont typeface="Arial"/>
              <a:buNone/>
              <a:defRPr sz="933" b="0" i="0" u="none" strike="noStrike" cap="none">
                <a:solidFill>
                  <a:srgbClr val="6D7B88"/>
                </a:solidFill>
                <a:latin typeface="Arial"/>
                <a:ea typeface="Arial"/>
                <a:cs typeface="Arial"/>
                <a:sym typeface="Arial"/>
              </a:defRPr>
            </a:lvl1pPr>
            <a:lvl2pPr marL="1219170" marR="0" lvl="1" indent="-423323" algn="l" rtl="0">
              <a:lnSpc>
                <a:spcPct val="100000"/>
              </a:lnSpc>
              <a:spcBef>
                <a:spcPts val="667"/>
              </a:spcBef>
              <a:spcAft>
                <a:spcPts val="0"/>
              </a:spcAft>
              <a:buClr>
                <a:schemeClr val="accent2"/>
              </a:buClr>
              <a:buSzPts val="1400"/>
              <a:buFont typeface="Calibri"/>
              <a:buChar char="–"/>
              <a:defRPr sz="1867" b="0" i="0" u="none" strike="noStrike" cap="none">
                <a:solidFill>
                  <a:schemeClr val="dk2"/>
                </a:solidFill>
                <a:latin typeface="Arial"/>
                <a:ea typeface="Arial"/>
                <a:cs typeface="Arial"/>
                <a:sym typeface="Arial"/>
              </a:defRPr>
            </a:lvl2pPr>
            <a:lvl3pPr marL="1828754" marR="0" lvl="2" indent="-406390" algn="l" rtl="0">
              <a:lnSpc>
                <a:spcPct val="100000"/>
              </a:lnSpc>
              <a:spcBef>
                <a:spcPts val="667"/>
              </a:spcBef>
              <a:spcAft>
                <a:spcPts val="0"/>
              </a:spcAft>
              <a:buClr>
                <a:schemeClr val="accent2"/>
              </a:buClr>
              <a:buSzPts val="1200"/>
              <a:buFont typeface="Arial"/>
              <a:buChar char="•"/>
              <a:defRPr sz="1600" b="0" i="0" u="none" strike="noStrike" cap="none">
                <a:solidFill>
                  <a:schemeClr val="dk2"/>
                </a:solidFill>
                <a:latin typeface="Arial"/>
                <a:ea typeface="Arial"/>
                <a:cs typeface="Arial"/>
                <a:sym typeface="Arial"/>
              </a:defRPr>
            </a:lvl3pPr>
            <a:lvl4pPr marL="2438339" marR="0" lvl="3" indent="-397923" algn="l" rtl="0">
              <a:lnSpc>
                <a:spcPct val="100000"/>
              </a:lnSpc>
              <a:spcBef>
                <a:spcPts val="667"/>
              </a:spcBef>
              <a:spcAft>
                <a:spcPts val="0"/>
              </a:spcAft>
              <a:buClr>
                <a:schemeClr val="accent2"/>
              </a:buClr>
              <a:buSzPts val="1100"/>
              <a:buFont typeface="Arial"/>
              <a:buChar char="–"/>
              <a:defRPr sz="1467" b="0" i="0" u="none" strike="noStrike" cap="none">
                <a:solidFill>
                  <a:schemeClr val="dk2"/>
                </a:solidFill>
                <a:latin typeface="Arial"/>
                <a:ea typeface="Arial"/>
                <a:cs typeface="Arial"/>
                <a:sym typeface="Arial"/>
              </a:defRPr>
            </a:lvl4pPr>
            <a:lvl5pPr marL="3047924" marR="0" lvl="4" indent="-380990" algn="l" rtl="0">
              <a:lnSpc>
                <a:spcPct val="100000"/>
              </a:lnSpc>
              <a:spcBef>
                <a:spcPts val="667"/>
              </a:spcBef>
              <a:spcAft>
                <a:spcPts val="0"/>
              </a:spcAft>
              <a:buClr>
                <a:schemeClr val="accent2"/>
              </a:buClr>
              <a:buSzPts val="900"/>
              <a:buFont typeface="Arial"/>
              <a:buChar char="•"/>
              <a:defRPr sz="1200" b="0" i="0" u="none" strike="noStrike" cap="none">
                <a:solidFill>
                  <a:schemeClr val="dk2"/>
                </a:solidFill>
                <a:latin typeface="Arial"/>
                <a:ea typeface="Arial"/>
                <a:cs typeface="Arial"/>
                <a:sym typeface="Arial"/>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endParaRPr/>
          </a:p>
        </p:txBody>
      </p:sp>
      <p:sp>
        <p:nvSpPr>
          <p:cNvPr id="440" name="Google Shape;440;p17"/>
          <p:cNvSpPr txBox="1">
            <a:spLocks noGrp="1"/>
          </p:cNvSpPr>
          <p:nvPr>
            <p:ph type="body" idx="3"/>
          </p:nvPr>
        </p:nvSpPr>
        <p:spPr>
          <a:xfrm>
            <a:off x="381000" y="3019425"/>
            <a:ext cx="2666800" cy="2619200"/>
          </a:xfrm>
          <a:prstGeom prst="rect">
            <a:avLst/>
          </a:prstGeom>
          <a:noFill/>
          <a:ln>
            <a:noFill/>
          </a:ln>
        </p:spPr>
        <p:txBody>
          <a:bodyPr spcFirstLastPara="1" wrap="square" lIns="91425" tIns="91425" rIns="91425" bIns="91425" anchor="t" anchorCtr="0"/>
          <a:lstStyle>
            <a:lvl1pPr marL="609585" marR="0" lvl="0" indent="-304792" algn="l" rtl="0">
              <a:lnSpc>
                <a:spcPct val="100000"/>
              </a:lnSpc>
              <a:spcBef>
                <a:spcPts val="667"/>
              </a:spcBef>
              <a:spcAft>
                <a:spcPts val="0"/>
              </a:spcAft>
              <a:buClr>
                <a:schemeClr val="accent2"/>
              </a:buClr>
              <a:buSzPts val="1200"/>
              <a:buFont typeface="Arial"/>
              <a:buNone/>
              <a:defRPr sz="1600" b="0" i="0" u="none" strike="noStrike" cap="none">
                <a:solidFill>
                  <a:srgbClr val="6D7B88"/>
                </a:solidFill>
                <a:latin typeface="Arial"/>
                <a:ea typeface="Arial"/>
                <a:cs typeface="Arial"/>
                <a:sym typeface="Arial"/>
              </a:defRPr>
            </a:lvl1pPr>
            <a:lvl2pPr marL="1219170" marR="0" lvl="1" indent="-423323" algn="l" rtl="0">
              <a:lnSpc>
                <a:spcPct val="100000"/>
              </a:lnSpc>
              <a:spcBef>
                <a:spcPts val="667"/>
              </a:spcBef>
              <a:spcAft>
                <a:spcPts val="0"/>
              </a:spcAft>
              <a:buClr>
                <a:schemeClr val="accent2"/>
              </a:buClr>
              <a:buSzPts val="1400"/>
              <a:buFont typeface="Calibri"/>
              <a:buChar char="–"/>
              <a:defRPr sz="1867" b="0" i="0" u="none" strike="noStrike" cap="none">
                <a:solidFill>
                  <a:schemeClr val="dk2"/>
                </a:solidFill>
                <a:latin typeface="Arial"/>
                <a:ea typeface="Arial"/>
                <a:cs typeface="Arial"/>
                <a:sym typeface="Arial"/>
              </a:defRPr>
            </a:lvl2pPr>
            <a:lvl3pPr marL="1828754" marR="0" lvl="2" indent="-406390" algn="l" rtl="0">
              <a:lnSpc>
                <a:spcPct val="100000"/>
              </a:lnSpc>
              <a:spcBef>
                <a:spcPts val="667"/>
              </a:spcBef>
              <a:spcAft>
                <a:spcPts val="0"/>
              </a:spcAft>
              <a:buClr>
                <a:schemeClr val="accent2"/>
              </a:buClr>
              <a:buSzPts val="1200"/>
              <a:buFont typeface="Arial"/>
              <a:buChar char="•"/>
              <a:defRPr sz="1600" b="0" i="0" u="none" strike="noStrike" cap="none">
                <a:solidFill>
                  <a:schemeClr val="dk2"/>
                </a:solidFill>
                <a:latin typeface="Arial"/>
                <a:ea typeface="Arial"/>
                <a:cs typeface="Arial"/>
                <a:sym typeface="Arial"/>
              </a:defRPr>
            </a:lvl3pPr>
            <a:lvl4pPr marL="2438339" marR="0" lvl="3" indent="-397923" algn="l" rtl="0">
              <a:lnSpc>
                <a:spcPct val="100000"/>
              </a:lnSpc>
              <a:spcBef>
                <a:spcPts val="667"/>
              </a:spcBef>
              <a:spcAft>
                <a:spcPts val="0"/>
              </a:spcAft>
              <a:buClr>
                <a:schemeClr val="accent2"/>
              </a:buClr>
              <a:buSzPts val="1100"/>
              <a:buFont typeface="Arial"/>
              <a:buChar char="–"/>
              <a:defRPr sz="1467" b="0" i="0" u="none" strike="noStrike" cap="none">
                <a:solidFill>
                  <a:schemeClr val="dk2"/>
                </a:solidFill>
                <a:latin typeface="Arial"/>
                <a:ea typeface="Arial"/>
                <a:cs typeface="Arial"/>
                <a:sym typeface="Arial"/>
              </a:defRPr>
            </a:lvl4pPr>
            <a:lvl5pPr marL="3047924" marR="0" lvl="4" indent="-380990" algn="l" rtl="0">
              <a:lnSpc>
                <a:spcPct val="100000"/>
              </a:lnSpc>
              <a:spcBef>
                <a:spcPts val="667"/>
              </a:spcBef>
              <a:spcAft>
                <a:spcPts val="0"/>
              </a:spcAft>
              <a:buClr>
                <a:schemeClr val="accent2"/>
              </a:buClr>
              <a:buSzPts val="900"/>
              <a:buFont typeface="Arial"/>
              <a:buChar char="•"/>
              <a:defRPr sz="1200" b="0" i="0" u="none" strike="noStrike" cap="none">
                <a:solidFill>
                  <a:schemeClr val="dk2"/>
                </a:solidFill>
                <a:latin typeface="Arial"/>
                <a:ea typeface="Arial"/>
                <a:cs typeface="Arial"/>
                <a:sym typeface="Arial"/>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endParaRPr/>
          </a:p>
        </p:txBody>
      </p:sp>
      <p:sp>
        <p:nvSpPr>
          <p:cNvPr id="441" name="Google Shape;441;p17"/>
          <p:cNvSpPr txBox="1"/>
          <p:nvPr/>
        </p:nvSpPr>
        <p:spPr>
          <a:xfrm>
            <a:off x="384493" y="6400805"/>
            <a:ext cx="244000" cy="4572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US" sz="1067">
                <a:solidFill>
                  <a:schemeClr val="dk2"/>
                </a:solidFill>
                <a:latin typeface="Arial"/>
                <a:ea typeface="Arial"/>
                <a:cs typeface="Arial"/>
                <a:sym typeface="Arial"/>
              </a:rPr>
              <a:pPr marL="0" marR="0" lvl="0" indent="0" algn="l" rtl="0">
                <a:spcBef>
                  <a:spcPts val="0"/>
                </a:spcBef>
                <a:spcAft>
                  <a:spcPts val="0"/>
                </a:spcAft>
                <a:buNone/>
              </a:pPr>
              <a:t>‹#›</a:t>
            </a:fld>
            <a:endParaRPr sz="800">
              <a:solidFill>
                <a:schemeClr val="dk2"/>
              </a:solidFill>
              <a:latin typeface="Arial"/>
              <a:ea typeface="Arial"/>
              <a:cs typeface="Arial"/>
              <a:sym typeface="Arial"/>
            </a:endParaRPr>
          </a:p>
        </p:txBody>
      </p:sp>
      <p:sp>
        <p:nvSpPr>
          <p:cNvPr id="442" name="Google Shape;442;p17"/>
          <p:cNvSpPr/>
          <p:nvPr/>
        </p:nvSpPr>
        <p:spPr>
          <a:xfrm>
            <a:off x="381000" y="2860044"/>
            <a:ext cx="566800" cy="45600"/>
          </a:xfrm>
          <a:prstGeom prst="rect">
            <a:avLst/>
          </a:prstGeom>
          <a:solidFill>
            <a:schemeClr val="accent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67">
              <a:solidFill>
                <a:schemeClr val="lt1"/>
              </a:solidFill>
              <a:latin typeface="Arial"/>
              <a:ea typeface="Arial"/>
              <a:cs typeface="Arial"/>
              <a:sym typeface="Arial"/>
            </a:endParaRPr>
          </a:p>
        </p:txBody>
      </p:sp>
      <p:pic>
        <p:nvPicPr>
          <p:cNvPr id="443" name="Google Shape;443;p17"/>
          <p:cNvPicPr preferRelativeResize="0"/>
          <p:nvPr/>
        </p:nvPicPr>
        <p:blipFill rotWithShape="1">
          <a:blip r:embed="rId2">
            <a:alphaModFix/>
          </a:blip>
          <a:srcRect/>
          <a:stretch/>
        </p:blipFill>
        <p:spPr>
          <a:xfrm>
            <a:off x="10891839" y="6468222"/>
            <a:ext cx="966788" cy="244241"/>
          </a:xfrm>
          <a:prstGeom prst="rect">
            <a:avLst/>
          </a:prstGeom>
          <a:noFill/>
          <a:ln>
            <a:noFill/>
          </a:ln>
        </p:spPr>
      </p:pic>
      <p:sp>
        <p:nvSpPr>
          <p:cNvPr id="444" name="Google Shape;444;p17"/>
          <p:cNvSpPr txBox="1">
            <a:spLocks noGrp="1"/>
          </p:cNvSpPr>
          <p:nvPr>
            <p:ph type="body" idx="4"/>
          </p:nvPr>
        </p:nvSpPr>
        <p:spPr>
          <a:xfrm>
            <a:off x="7707117" y="2184403"/>
            <a:ext cx="4104000" cy="3454400"/>
          </a:xfrm>
          <a:prstGeom prst="rect">
            <a:avLst/>
          </a:prstGeom>
          <a:noFill/>
          <a:ln>
            <a:noFill/>
          </a:ln>
        </p:spPr>
        <p:txBody>
          <a:bodyPr spcFirstLastPara="1" wrap="square" lIns="91425" tIns="91425" rIns="91425" bIns="91425" anchor="t" anchorCtr="0"/>
          <a:lstStyle>
            <a:lvl1pPr marL="609585" marR="0" lvl="0" indent="-423323" algn="l" rtl="0">
              <a:lnSpc>
                <a:spcPct val="100000"/>
              </a:lnSpc>
              <a:spcBef>
                <a:spcPts val="667"/>
              </a:spcBef>
              <a:spcAft>
                <a:spcPts val="0"/>
              </a:spcAft>
              <a:buClr>
                <a:schemeClr val="accent2"/>
              </a:buClr>
              <a:buSzPts val="1400"/>
              <a:buFont typeface="Arial"/>
              <a:buChar char="•"/>
              <a:defRPr sz="1867" b="0" i="0" u="none" strike="noStrike" cap="none">
                <a:solidFill>
                  <a:schemeClr val="dk2"/>
                </a:solidFill>
                <a:latin typeface="Arial"/>
                <a:ea typeface="Arial"/>
                <a:cs typeface="Arial"/>
                <a:sym typeface="Arial"/>
              </a:defRPr>
            </a:lvl1pPr>
            <a:lvl2pPr marL="1219170" marR="0" lvl="1" indent="-406390" algn="l" rtl="0">
              <a:lnSpc>
                <a:spcPct val="100000"/>
              </a:lnSpc>
              <a:spcBef>
                <a:spcPts val="667"/>
              </a:spcBef>
              <a:spcAft>
                <a:spcPts val="0"/>
              </a:spcAft>
              <a:buClr>
                <a:schemeClr val="accent2"/>
              </a:buClr>
              <a:buSzPts val="1200"/>
              <a:buFont typeface="Calibri"/>
              <a:buChar char="–"/>
              <a:defRPr sz="1600" b="0" i="0" u="none" strike="noStrike" cap="none">
                <a:solidFill>
                  <a:schemeClr val="dk2"/>
                </a:solidFill>
                <a:latin typeface="Arial"/>
                <a:ea typeface="Arial"/>
                <a:cs typeface="Arial"/>
                <a:sym typeface="Arial"/>
              </a:defRPr>
            </a:lvl2pPr>
            <a:lvl3pPr marL="1828754" marR="0" lvl="2" indent="-397923" algn="l" rtl="0">
              <a:lnSpc>
                <a:spcPct val="100000"/>
              </a:lnSpc>
              <a:spcBef>
                <a:spcPts val="667"/>
              </a:spcBef>
              <a:spcAft>
                <a:spcPts val="0"/>
              </a:spcAft>
              <a:buClr>
                <a:schemeClr val="accent2"/>
              </a:buClr>
              <a:buSzPts val="1100"/>
              <a:buFont typeface="Arial"/>
              <a:buChar char="•"/>
              <a:defRPr sz="1467" b="0" i="0" u="none" strike="noStrike" cap="none">
                <a:solidFill>
                  <a:schemeClr val="dk2"/>
                </a:solidFill>
                <a:latin typeface="Arial"/>
                <a:ea typeface="Arial"/>
                <a:cs typeface="Arial"/>
                <a:sym typeface="Arial"/>
              </a:defRPr>
            </a:lvl3pPr>
            <a:lvl4pPr marL="2438339" marR="0" lvl="3" indent="-380990" algn="l" rtl="0">
              <a:lnSpc>
                <a:spcPct val="100000"/>
              </a:lnSpc>
              <a:spcBef>
                <a:spcPts val="667"/>
              </a:spcBef>
              <a:spcAft>
                <a:spcPts val="0"/>
              </a:spcAft>
              <a:buClr>
                <a:schemeClr val="accent2"/>
              </a:buClr>
              <a:buSzPts val="900"/>
              <a:buFont typeface="Arial"/>
              <a:buChar char="–"/>
              <a:defRPr sz="1200" b="0" i="0" u="none" strike="noStrike" cap="none">
                <a:solidFill>
                  <a:schemeClr val="dk2"/>
                </a:solidFill>
                <a:latin typeface="Arial"/>
                <a:ea typeface="Arial"/>
                <a:cs typeface="Arial"/>
                <a:sym typeface="Arial"/>
              </a:defRPr>
            </a:lvl4pPr>
            <a:lvl5pPr marL="3047924" marR="0" lvl="4" indent="-372524" algn="l" rtl="0">
              <a:lnSpc>
                <a:spcPct val="100000"/>
              </a:lnSpc>
              <a:spcBef>
                <a:spcPts val="667"/>
              </a:spcBef>
              <a:spcAft>
                <a:spcPts val="0"/>
              </a:spcAft>
              <a:buClr>
                <a:schemeClr val="accent2"/>
              </a:buClr>
              <a:buSzPts val="800"/>
              <a:buFont typeface="Arial"/>
              <a:buChar char="•"/>
              <a:defRPr sz="1067" b="0" i="0" u="none" strike="noStrike" cap="none">
                <a:solidFill>
                  <a:schemeClr val="dk2"/>
                </a:solidFill>
                <a:latin typeface="Arial"/>
                <a:ea typeface="Arial"/>
                <a:cs typeface="Arial"/>
                <a:sym typeface="Arial"/>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endParaRPr/>
          </a:p>
        </p:txBody>
      </p:sp>
      <p:cxnSp>
        <p:nvCxnSpPr>
          <p:cNvPr id="445" name="Google Shape;445;p17"/>
          <p:cNvCxnSpPr/>
          <p:nvPr/>
        </p:nvCxnSpPr>
        <p:spPr>
          <a:xfrm>
            <a:off x="7707116" y="1981200"/>
            <a:ext cx="4104000" cy="0"/>
          </a:xfrm>
          <a:prstGeom prst="straightConnector1">
            <a:avLst/>
          </a:prstGeom>
          <a:noFill/>
          <a:ln w="31750" cap="flat" cmpd="sng">
            <a:solidFill>
              <a:srgbClr val="D8D8D8"/>
            </a:solidFill>
            <a:prstDash val="solid"/>
            <a:miter lim="800000"/>
            <a:headEnd type="none" w="sm" len="sm"/>
            <a:tailEnd type="none" w="sm" len="sm"/>
          </a:ln>
        </p:spPr>
      </p:cxnSp>
      <p:sp>
        <p:nvSpPr>
          <p:cNvPr id="446" name="Google Shape;446;p17"/>
          <p:cNvSpPr txBox="1">
            <a:spLocks noGrp="1"/>
          </p:cNvSpPr>
          <p:nvPr>
            <p:ph type="body" idx="5"/>
          </p:nvPr>
        </p:nvSpPr>
        <p:spPr>
          <a:xfrm>
            <a:off x="7707117" y="1044341"/>
            <a:ext cx="4104000" cy="734000"/>
          </a:xfrm>
          <a:prstGeom prst="rect">
            <a:avLst/>
          </a:prstGeom>
          <a:noFill/>
          <a:ln>
            <a:noFill/>
          </a:ln>
        </p:spPr>
        <p:txBody>
          <a:bodyPr spcFirstLastPara="1" wrap="square" lIns="91425" tIns="91425" rIns="91425" bIns="91425" anchor="b" anchorCtr="0"/>
          <a:lstStyle>
            <a:lvl1pPr marL="609585" marR="0" lvl="0" indent="-304792" algn="l" rtl="0">
              <a:lnSpc>
                <a:spcPct val="100000"/>
              </a:lnSpc>
              <a:spcBef>
                <a:spcPts val="667"/>
              </a:spcBef>
              <a:spcAft>
                <a:spcPts val="0"/>
              </a:spcAft>
              <a:buClr>
                <a:schemeClr val="accent2"/>
              </a:buClr>
              <a:buSzPts val="1800"/>
              <a:buFont typeface="Arial"/>
              <a:buNone/>
              <a:defRPr sz="2400" b="0" i="0" u="none" strike="noStrike" cap="none">
                <a:solidFill>
                  <a:schemeClr val="accent1"/>
                </a:solidFill>
                <a:latin typeface="Arial"/>
                <a:ea typeface="Arial"/>
                <a:cs typeface="Arial"/>
                <a:sym typeface="Arial"/>
              </a:defRPr>
            </a:lvl1pPr>
            <a:lvl2pPr marL="1219170" marR="0" lvl="1" indent="-406390" algn="l" rtl="0">
              <a:lnSpc>
                <a:spcPct val="100000"/>
              </a:lnSpc>
              <a:spcBef>
                <a:spcPts val="667"/>
              </a:spcBef>
              <a:spcAft>
                <a:spcPts val="0"/>
              </a:spcAft>
              <a:buClr>
                <a:schemeClr val="accent2"/>
              </a:buClr>
              <a:buSzPts val="1200"/>
              <a:buFont typeface="Calibri"/>
              <a:buChar char="–"/>
              <a:defRPr sz="1600" b="0" i="0" u="none" strike="noStrike" cap="none">
                <a:solidFill>
                  <a:schemeClr val="dk2"/>
                </a:solidFill>
                <a:latin typeface="Arial"/>
                <a:ea typeface="Arial"/>
                <a:cs typeface="Arial"/>
                <a:sym typeface="Arial"/>
              </a:defRPr>
            </a:lvl2pPr>
            <a:lvl3pPr marL="1828754" marR="0" lvl="2" indent="-397923" algn="l" rtl="0">
              <a:lnSpc>
                <a:spcPct val="100000"/>
              </a:lnSpc>
              <a:spcBef>
                <a:spcPts val="667"/>
              </a:spcBef>
              <a:spcAft>
                <a:spcPts val="0"/>
              </a:spcAft>
              <a:buClr>
                <a:schemeClr val="accent2"/>
              </a:buClr>
              <a:buSzPts val="1100"/>
              <a:buFont typeface="Arial"/>
              <a:buChar char="•"/>
              <a:defRPr sz="1467" b="0" i="0" u="none" strike="noStrike" cap="none">
                <a:solidFill>
                  <a:schemeClr val="dk2"/>
                </a:solidFill>
                <a:latin typeface="Arial"/>
                <a:ea typeface="Arial"/>
                <a:cs typeface="Arial"/>
                <a:sym typeface="Arial"/>
              </a:defRPr>
            </a:lvl3pPr>
            <a:lvl4pPr marL="2438339" marR="0" lvl="3" indent="-380990" algn="l" rtl="0">
              <a:lnSpc>
                <a:spcPct val="100000"/>
              </a:lnSpc>
              <a:spcBef>
                <a:spcPts val="667"/>
              </a:spcBef>
              <a:spcAft>
                <a:spcPts val="0"/>
              </a:spcAft>
              <a:buClr>
                <a:schemeClr val="accent2"/>
              </a:buClr>
              <a:buSzPts val="900"/>
              <a:buFont typeface="Arial"/>
              <a:buChar char="–"/>
              <a:defRPr sz="1200" b="0" i="0" u="none" strike="noStrike" cap="none">
                <a:solidFill>
                  <a:schemeClr val="dk2"/>
                </a:solidFill>
                <a:latin typeface="Arial"/>
                <a:ea typeface="Arial"/>
                <a:cs typeface="Arial"/>
                <a:sym typeface="Arial"/>
              </a:defRPr>
            </a:lvl4pPr>
            <a:lvl5pPr marL="3047924" marR="0" lvl="4" indent="-372524" algn="l" rtl="0">
              <a:lnSpc>
                <a:spcPct val="100000"/>
              </a:lnSpc>
              <a:spcBef>
                <a:spcPts val="667"/>
              </a:spcBef>
              <a:spcAft>
                <a:spcPts val="0"/>
              </a:spcAft>
              <a:buClr>
                <a:schemeClr val="accent2"/>
              </a:buClr>
              <a:buSzPts val="800"/>
              <a:buFont typeface="Arial"/>
              <a:buChar char="•"/>
              <a:defRPr sz="1067" b="0" i="0" u="none" strike="noStrike" cap="none">
                <a:solidFill>
                  <a:schemeClr val="dk2"/>
                </a:solidFill>
                <a:latin typeface="Arial"/>
                <a:ea typeface="Arial"/>
                <a:cs typeface="Arial"/>
                <a:sym typeface="Arial"/>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endParaRPr/>
          </a:p>
        </p:txBody>
      </p:sp>
      <p:sp>
        <p:nvSpPr>
          <p:cNvPr id="447" name="Google Shape;447;p17"/>
          <p:cNvSpPr/>
          <p:nvPr/>
        </p:nvSpPr>
        <p:spPr>
          <a:xfrm>
            <a:off x="3298824" y="5562600"/>
            <a:ext cx="4104000" cy="76000"/>
          </a:xfrm>
          <a:prstGeom prst="rect">
            <a:avLst/>
          </a:prstGeom>
          <a:solidFill>
            <a:schemeClr val="accent1"/>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467">
              <a:solidFill>
                <a:schemeClr val="lt1"/>
              </a:solidFill>
              <a:latin typeface="Arial"/>
              <a:ea typeface="Arial"/>
              <a:cs typeface="Arial"/>
              <a:sym typeface="Arial"/>
            </a:endParaRPr>
          </a:p>
        </p:txBody>
      </p:sp>
    </p:spTree>
    <p:extLst>
      <p:ext uri="{BB962C8B-B14F-4D97-AF65-F5344CB8AC3E}">
        <p14:creationId xmlns:p14="http://schemas.microsoft.com/office/powerpoint/2010/main" val="41662322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Main point 1">
  <p:cSld name="Main point 1">
    <p:spTree>
      <p:nvGrpSpPr>
        <p:cNvPr id="1" name="Shape 448"/>
        <p:cNvGrpSpPr/>
        <p:nvPr/>
      </p:nvGrpSpPr>
      <p:grpSpPr>
        <a:xfrm>
          <a:off x="0" y="0"/>
          <a:ext cx="0" cy="0"/>
          <a:chOff x="0" y="0"/>
          <a:chExt cx="0" cy="0"/>
        </a:xfrm>
      </p:grpSpPr>
      <p:sp>
        <p:nvSpPr>
          <p:cNvPr id="449" name="Google Shape;449;p18"/>
          <p:cNvSpPr txBox="1">
            <a:spLocks noGrp="1"/>
          </p:cNvSpPr>
          <p:nvPr>
            <p:ph type="title"/>
          </p:nvPr>
        </p:nvSpPr>
        <p:spPr>
          <a:xfrm>
            <a:off x="653667" y="600200"/>
            <a:ext cx="8490400" cy="5454400"/>
          </a:xfrm>
          <a:prstGeom prst="rect">
            <a:avLst/>
          </a:prstGeom>
          <a:noFill/>
          <a:ln>
            <a:noFill/>
          </a:ln>
        </p:spPr>
        <p:txBody>
          <a:bodyPr spcFirstLastPara="1" wrap="square" lIns="91400" tIns="91400" rIns="91400" bIns="91400" anchor="ctr" anchorCtr="0"/>
          <a:lstStyle>
            <a:lvl1pPr marR="0" lvl="0" algn="l" rtl="0">
              <a:lnSpc>
                <a:spcPct val="80000"/>
              </a:lnSpc>
              <a:spcBef>
                <a:spcPts val="0"/>
              </a:spcBef>
              <a:spcAft>
                <a:spcPts val="0"/>
              </a:spcAft>
              <a:buClr>
                <a:schemeClr val="dk2"/>
              </a:buClr>
              <a:buSzPts val="3600"/>
              <a:buFont typeface="Arial"/>
              <a:buNone/>
              <a:defRPr sz="6400" b="0" i="0" u="none" strike="noStrike" cap="none">
                <a:solidFill>
                  <a:schemeClr val="dk2"/>
                </a:solidFill>
                <a:latin typeface="Arial"/>
                <a:ea typeface="Arial"/>
                <a:cs typeface="Arial"/>
                <a:sym typeface="Arial"/>
              </a:defRPr>
            </a:lvl1pPr>
            <a:lvl2pPr lvl="1" rtl="0">
              <a:spcBef>
                <a:spcPts val="0"/>
              </a:spcBef>
              <a:spcAft>
                <a:spcPts val="0"/>
              </a:spcAft>
              <a:buSzPts val="3600"/>
              <a:buFont typeface="Arial"/>
              <a:buNone/>
              <a:defRPr sz="6400"/>
            </a:lvl2pPr>
            <a:lvl3pPr lvl="2" rtl="0">
              <a:spcBef>
                <a:spcPts val="0"/>
              </a:spcBef>
              <a:spcAft>
                <a:spcPts val="0"/>
              </a:spcAft>
              <a:buSzPts val="3600"/>
              <a:buFont typeface="Arial"/>
              <a:buNone/>
              <a:defRPr sz="6400"/>
            </a:lvl3pPr>
            <a:lvl4pPr lvl="3" rtl="0">
              <a:spcBef>
                <a:spcPts val="0"/>
              </a:spcBef>
              <a:spcAft>
                <a:spcPts val="0"/>
              </a:spcAft>
              <a:buSzPts val="3600"/>
              <a:buFont typeface="Arial"/>
              <a:buNone/>
              <a:defRPr sz="6400"/>
            </a:lvl4pPr>
            <a:lvl5pPr lvl="4" rtl="0">
              <a:spcBef>
                <a:spcPts val="0"/>
              </a:spcBef>
              <a:spcAft>
                <a:spcPts val="0"/>
              </a:spcAft>
              <a:buSzPts val="3600"/>
              <a:buFont typeface="Arial"/>
              <a:buNone/>
              <a:defRPr sz="6400"/>
            </a:lvl5pPr>
            <a:lvl6pPr lvl="5" rtl="0">
              <a:spcBef>
                <a:spcPts val="0"/>
              </a:spcBef>
              <a:spcAft>
                <a:spcPts val="0"/>
              </a:spcAft>
              <a:buSzPts val="3600"/>
              <a:buFont typeface="Arial"/>
              <a:buNone/>
              <a:defRPr sz="6400"/>
            </a:lvl6pPr>
            <a:lvl7pPr lvl="6" rtl="0">
              <a:spcBef>
                <a:spcPts val="0"/>
              </a:spcBef>
              <a:spcAft>
                <a:spcPts val="0"/>
              </a:spcAft>
              <a:buSzPts val="3600"/>
              <a:buFont typeface="Arial"/>
              <a:buNone/>
              <a:defRPr sz="6400"/>
            </a:lvl7pPr>
            <a:lvl8pPr lvl="7" rtl="0">
              <a:spcBef>
                <a:spcPts val="0"/>
              </a:spcBef>
              <a:spcAft>
                <a:spcPts val="0"/>
              </a:spcAft>
              <a:buSzPts val="3600"/>
              <a:buFont typeface="Arial"/>
              <a:buNone/>
              <a:defRPr sz="6400"/>
            </a:lvl8pPr>
            <a:lvl9pPr lvl="8" rtl="0">
              <a:spcBef>
                <a:spcPts val="0"/>
              </a:spcBef>
              <a:spcAft>
                <a:spcPts val="0"/>
              </a:spcAft>
              <a:buSzPts val="3600"/>
              <a:buFont typeface="Arial"/>
              <a:buNone/>
              <a:defRPr sz="6400"/>
            </a:lvl9pPr>
          </a:lstStyle>
          <a:p>
            <a:endParaRPr/>
          </a:p>
        </p:txBody>
      </p:sp>
    </p:spTree>
    <p:extLst>
      <p:ext uri="{BB962C8B-B14F-4D97-AF65-F5344CB8AC3E}">
        <p14:creationId xmlns:p14="http://schemas.microsoft.com/office/powerpoint/2010/main" val="15949258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50"/>
        <p:cNvGrpSpPr/>
        <p:nvPr/>
      </p:nvGrpSpPr>
      <p:grpSpPr>
        <a:xfrm>
          <a:off x="0" y="0"/>
          <a:ext cx="0" cy="0"/>
          <a:chOff x="0" y="0"/>
          <a:chExt cx="0" cy="0"/>
        </a:xfrm>
      </p:grpSpPr>
      <p:sp>
        <p:nvSpPr>
          <p:cNvPr id="451" name="Google Shape;451;p19"/>
          <p:cNvSpPr txBox="1">
            <a:spLocks noGrp="1"/>
          </p:cNvSpPr>
          <p:nvPr>
            <p:ph type="title"/>
          </p:nvPr>
        </p:nvSpPr>
        <p:spPr>
          <a:xfrm>
            <a:off x="381000" y="0"/>
            <a:ext cx="10515600" cy="1325600"/>
          </a:xfrm>
          <a:prstGeom prst="rect">
            <a:avLst/>
          </a:prstGeom>
          <a:noFill/>
          <a:ln>
            <a:noFill/>
          </a:ln>
        </p:spPr>
        <p:txBody>
          <a:bodyPr spcFirstLastPara="1" wrap="square" lIns="68575" tIns="34275" rIns="68575" bIns="34275" anchor="b" anchorCtr="0"/>
          <a:lstStyle>
            <a:lvl1pPr marR="0" lvl="0" algn="l" rtl="0">
              <a:lnSpc>
                <a:spcPct val="90000"/>
              </a:lnSpc>
              <a:spcBef>
                <a:spcPts val="0"/>
              </a:spcBef>
              <a:spcAft>
                <a:spcPts val="0"/>
              </a:spcAft>
              <a:buClr>
                <a:schemeClr val="dk1"/>
              </a:buClr>
              <a:buSzPts val="2400"/>
              <a:buNone/>
              <a:defRPr sz="3200" i="0" u="none" strike="noStrike" cap="none">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452" name="Google Shape;452;p19"/>
          <p:cNvSpPr txBox="1">
            <a:spLocks noGrp="1"/>
          </p:cNvSpPr>
          <p:nvPr>
            <p:ph type="body" idx="1"/>
          </p:nvPr>
        </p:nvSpPr>
        <p:spPr>
          <a:xfrm>
            <a:off x="838200" y="1825625"/>
            <a:ext cx="5181600" cy="4351200"/>
          </a:xfrm>
          <a:prstGeom prst="rect">
            <a:avLst/>
          </a:prstGeom>
          <a:noFill/>
          <a:ln>
            <a:noFill/>
          </a:ln>
        </p:spPr>
        <p:txBody>
          <a:bodyPr spcFirstLastPara="1" wrap="square" lIns="68575" tIns="34275" rIns="68575" bIns="34275" anchor="t" anchorCtr="0"/>
          <a:lstStyle>
            <a:lvl1pPr marL="609585" marR="0" lvl="0" indent="-482588" algn="l" rtl="0">
              <a:lnSpc>
                <a:spcPct val="90000"/>
              </a:lnSpc>
              <a:spcBef>
                <a:spcPts val="1067"/>
              </a:spcBef>
              <a:spcAft>
                <a:spcPts val="0"/>
              </a:spcAft>
              <a:buClr>
                <a:schemeClr val="dk1"/>
              </a:buClr>
              <a:buSzPts val="2100"/>
              <a:buFont typeface="Arial"/>
              <a:buChar char="•"/>
              <a:defRPr sz="2800" b="0" i="0" u="none" strike="noStrike" cap="none">
                <a:solidFill>
                  <a:schemeClr val="dk1"/>
                </a:solidFill>
                <a:latin typeface="Arial"/>
                <a:ea typeface="Arial"/>
                <a:cs typeface="Arial"/>
                <a:sym typeface="Arial"/>
              </a:defRPr>
            </a:lvl1pPr>
            <a:lvl2pPr marL="1219170" marR="0" lvl="1"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828754" marR="0" lvl="2"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L="2438339" marR="0" lvl="3"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endParaRPr/>
          </a:p>
        </p:txBody>
      </p:sp>
      <p:sp>
        <p:nvSpPr>
          <p:cNvPr id="453" name="Google Shape;453;p19"/>
          <p:cNvSpPr txBox="1">
            <a:spLocks noGrp="1"/>
          </p:cNvSpPr>
          <p:nvPr>
            <p:ph type="body" idx="2"/>
          </p:nvPr>
        </p:nvSpPr>
        <p:spPr>
          <a:xfrm>
            <a:off x="6172200" y="1825625"/>
            <a:ext cx="5181600" cy="4351200"/>
          </a:xfrm>
          <a:prstGeom prst="rect">
            <a:avLst/>
          </a:prstGeom>
          <a:noFill/>
          <a:ln>
            <a:noFill/>
          </a:ln>
        </p:spPr>
        <p:txBody>
          <a:bodyPr spcFirstLastPara="1" wrap="square" lIns="68575" tIns="34275" rIns="68575" bIns="34275" anchor="t" anchorCtr="0"/>
          <a:lstStyle>
            <a:lvl1pPr marL="609585" marR="0" lvl="0" indent="-482588" algn="l" rtl="0">
              <a:lnSpc>
                <a:spcPct val="90000"/>
              </a:lnSpc>
              <a:spcBef>
                <a:spcPts val="1067"/>
              </a:spcBef>
              <a:spcAft>
                <a:spcPts val="0"/>
              </a:spcAft>
              <a:buClr>
                <a:schemeClr val="dk1"/>
              </a:buClr>
              <a:buSzPts val="2100"/>
              <a:buFont typeface="Arial"/>
              <a:buChar char="•"/>
              <a:defRPr sz="2800" b="0" i="0" u="none" strike="noStrike" cap="none">
                <a:solidFill>
                  <a:schemeClr val="dk1"/>
                </a:solidFill>
                <a:latin typeface="Arial"/>
                <a:ea typeface="Arial"/>
                <a:cs typeface="Arial"/>
                <a:sym typeface="Arial"/>
              </a:defRPr>
            </a:lvl1pPr>
            <a:lvl2pPr marL="1219170" marR="0" lvl="1" indent="-457189" algn="l" rtl="0">
              <a:lnSpc>
                <a:spcPct val="90000"/>
              </a:lnSpc>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828754" marR="0" lvl="2" indent="-431789" algn="l" rtl="0">
              <a:lnSpc>
                <a:spcPct val="90000"/>
              </a:lnSpc>
              <a:spcBef>
                <a:spcPts val="533"/>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L="2438339" marR="0" lvl="3"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L="4267093" marR="0" lvl="6"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7pPr>
            <a:lvl8pPr marL="4876678" marR="0" lvl="7"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8pPr>
            <a:lvl9pPr marL="5486263" marR="0" lvl="8" indent="-423323" algn="l" rtl="0">
              <a:lnSpc>
                <a:spcPct val="90000"/>
              </a:lnSpc>
              <a:spcBef>
                <a:spcPts val="53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9pPr>
          </a:lstStyle>
          <a:p>
            <a:endParaRPr/>
          </a:p>
        </p:txBody>
      </p:sp>
      <p:sp>
        <p:nvSpPr>
          <p:cNvPr id="454" name="Google Shape;454;p19"/>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lstStyle>
            <a:lvl1pPr marR="0" lvl="0" algn="l" rtl="0">
              <a:spcBef>
                <a:spcPts val="0"/>
              </a:spcBef>
              <a:spcAft>
                <a:spcPts val="0"/>
              </a:spcAft>
              <a:buSzPts val="1100"/>
              <a:buNone/>
              <a:defRPr sz="1200">
                <a:solidFill>
                  <a:srgbClr val="8A8A8A"/>
                </a:solidFill>
                <a:latin typeface="Arial"/>
                <a:ea typeface="Arial"/>
                <a:cs typeface="Arial"/>
                <a:sym typeface="Arial"/>
              </a:defRPr>
            </a:lvl1pPr>
            <a:lvl2pPr marR="0" lvl="1" algn="l" rtl="0">
              <a:spcBef>
                <a:spcPts val="0"/>
              </a:spcBef>
              <a:spcAft>
                <a:spcPts val="0"/>
              </a:spcAft>
              <a:buSzPts val="1100"/>
              <a:buNone/>
              <a:defRPr sz="1867"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867"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867"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867"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867"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867"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867"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867" b="0" i="0" u="none" strike="noStrike" cap="none">
                <a:solidFill>
                  <a:schemeClr val="dk1"/>
                </a:solidFill>
                <a:latin typeface="Arial"/>
                <a:ea typeface="Arial"/>
                <a:cs typeface="Arial"/>
                <a:sym typeface="Arial"/>
              </a:defRPr>
            </a:lvl9pPr>
          </a:lstStyle>
          <a:p>
            <a:endParaRPr/>
          </a:p>
        </p:txBody>
      </p:sp>
      <p:sp>
        <p:nvSpPr>
          <p:cNvPr id="455" name="Google Shape;455;p19"/>
          <p:cNvSpPr txBox="1">
            <a:spLocks noGrp="1"/>
          </p:cNvSpPr>
          <p:nvPr>
            <p:ph type="ftr" idx="11"/>
          </p:nvPr>
        </p:nvSpPr>
        <p:spPr>
          <a:xfrm>
            <a:off x="4038600" y="6356351"/>
            <a:ext cx="2819600" cy="365200"/>
          </a:xfrm>
          <a:prstGeom prst="rect">
            <a:avLst/>
          </a:prstGeom>
          <a:noFill/>
          <a:ln>
            <a:noFill/>
          </a:ln>
        </p:spPr>
        <p:txBody>
          <a:bodyPr spcFirstLastPara="1" wrap="square" lIns="68575" tIns="34275" rIns="68575" bIns="34275" anchor="t" anchorCtr="0"/>
          <a:lstStyle>
            <a:lvl1pPr marR="0" lvl="0" algn="l" rtl="0">
              <a:spcBef>
                <a:spcPts val="0"/>
              </a:spcBef>
              <a:spcAft>
                <a:spcPts val="0"/>
              </a:spcAft>
              <a:buSzPts val="1100"/>
              <a:buNone/>
              <a:defRPr sz="1867">
                <a:solidFill>
                  <a:schemeClr val="dk1"/>
                </a:solidFill>
                <a:latin typeface="Arial"/>
                <a:ea typeface="Arial"/>
                <a:cs typeface="Arial"/>
                <a:sym typeface="Arial"/>
              </a:defRPr>
            </a:lvl1pPr>
            <a:lvl2pPr marR="0" lvl="1" algn="l" rtl="0">
              <a:spcBef>
                <a:spcPts val="0"/>
              </a:spcBef>
              <a:spcAft>
                <a:spcPts val="0"/>
              </a:spcAft>
              <a:buSzPts val="1100"/>
              <a:buNone/>
              <a:defRPr sz="1867"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867"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867"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867"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867"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867"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867"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867" b="0" i="0" u="none" strike="noStrike" cap="none">
                <a:solidFill>
                  <a:schemeClr val="dk1"/>
                </a:solidFill>
                <a:latin typeface="Arial"/>
                <a:ea typeface="Arial"/>
                <a:cs typeface="Arial"/>
                <a:sym typeface="Arial"/>
              </a:defRPr>
            </a:lvl9pPr>
          </a:lstStyle>
          <a:p>
            <a:endParaRPr/>
          </a:p>
        </p:txBody>
      </p:sp>
      <p:sp>
        <p:nvSpPr>
          <p:cNvPr id="456" name="Google Shape;456;p19"/>
          <p:cNvSpPr txBox="1">
            <a:spLocks noGrp="1"/>
          </p:cNvSpPr>
          <p:nvPr>
            <p:ph type="sldNum" idx="12"/>
          </p:nvPr>
        </p:nvSpPr>
        <p:spPr>
          <a:xfrm>
            <a:off x="73152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a:solidFill>
                  <a:srgbClr val="8A8A8A"/>
                </a:solidFill>
                <a:latin typeface="Arial"/>
                <a:ea typeface="Arial"/>
                <a:cs typeface="Arial"/>
                <a:sym typeface="Arial"/>
              </a:defRPr>
            </a:lvl1pPr>
            <a:lvl2pPr marL="0" marR="0" lvl="1" indent="0" algn="r" rtl="0">
              <a:spcBef>
                <a:spcPts val="0"/>
              </a:spcBef>
              <a:buNone/>
              <a:defRPr sz="1200">
                <a:solidFill>
                  <a:srgbClr val="8A8A8A"/>
                </a:solidFill>
                <a:latin typeface="Arial"/>
                <a:ea typeface="Arial"/>
                <a:cs typeface="Arial"/>
                <a:sym typeface="Arial"/>
              </a:defRPr>
            </a:lvl2pPr>
            <a:lvl3pPr marL="0" marR="0" lvl="2" indent="0" algn="r" rtl="0">
              <a:spcBef>
                <a:spcPts val="0"/>
              </a:spcBef>
              <a:buNone/>
              <a:defRPr sz="1200">
                <a:solidFill>
                  <a:srgbClr val="8A8A8A"/>
                </a:solidFill>
                <a:latin typeface="Arial"/>
                <a:ea typeface="Arial"/>
                <a:cs typeface="Arial"/>
                <a:sym typeface="Arial"/>
              </a:defRPr>
            </a:lvl3pPr>
            <a:lvl4pPr marL="0" marR="0" lvl="3" indent="0" algn="r" rtl="0">
              <a:spcBef>
                <a:spcPts val="0"/>
              </a:spcBef>
              <a:buNone/>
              <a:defRPr sz="1200">
                <a:solidFill>
                  <a:srgbClr val="8A8A8A"/>
                </a:solidFill>
                <a:latin typeface="Arial"/>
                <a:ea typeface="Arial"/>
                <a:cs typeface="Arial"/>
                <a:sym typeface="Arial"/>
              </a:defRPr>
            </a:lvl4pPr>
            <a:lvl5pPr marL="0" marR="0" lvl="4" indent="0" algn="r" rtl="0">
              <a:spcBef>
                <a:spcPts val="0"/>
              </a:spcBef>
              <a:buNone/>
              <a:defRPr sz="1200">
                <a:solidFill>
                  <a:srgbClr val="8A8A8A"/>
                </a:solidFill>
                <a:latin typeface="Arial"/>
                <a:ea typeface="Arial"/>
                <a:cs typeface="Arial"/>
                <a:sym typeface="Arial"/>
              </a:defRPr>
            </a:lvl5pPr>
            <a:lvl6pPr marL="0" marR="0" lvl="5" indent="0" algn="r" rtl="0">
              <a:spcBef>
                <a:spcPts val="0"/>
              </a:spcBef>
              <a:buNone/>
              <a:defRPr sz="1200">
                <a:solidFill>
                  <a:srgbClr val="8A8A8A"/>
                </a:solidFill>
                <a:latin typeface="Arial"/>
                <a:ea typeface="Arial"/>
                <a:cs typeface="Arial"/>
                <a:sym typeface="Arial"/>
              </a:defRPr>
            </a:lvl6pPr>
            <a:lvl7pPr marL="0" marR="0" lvl="6" indent="0" algn="r" rtl="0">
              <a:spcBef>
                <a:spcPts val="0"/>
              </a:spcBef>
              <a:buNone/>
              <a:defRPr sz="1200">
                <a:solidFill>
                  <a:srgbClr val="8A8A8A"/>
                </a:solidFill>
                <a:latin typeface="Arial"/>
                <a:ea typeface="Arial"/>
                <a:cs typeface="Arial"/>
                <a:sym typeface="Arial"/>
              </a:defRPr>
            </a:lvl7pPr>
            <a:lvl8pPr marL="0" marR="0" lvl="7" indent="0" algn="r" rtl="0">
              <a:spcBef>
                <a:spcPts val="0"/>
              </a:spcBef>
              <a:buNone/>
              <a:defRPr sz="1200">
                <a:solidFill>
                  <a:srgbClr val="8A8A8A"/>
                </a:solidFill>
                <a:latin typeface="Arial"/>
                <a:ea typeface="Arial"/>
                <a:cs typeface="Arial"/>
                <a:sym typeface="Arial"/>
              </a:defRPr>
            </a:lvl8pPr>
            <a:lvl9pPr marL="0" marR="0" lvl="8" indent="0" algn="r" rtl="0">
              <a:spcBef>
                <a:spcPts val="0"/>
              </a:spcBef>
              <a:buNone/>
              <a:defRPr sz="1200">
                <a:solidFill>
                  <a:srgbClr val="8A8A8A"/>
                </a:solidFill>
                <a:latin typeface="Arial"/>
                <a:ea typeface="Arial"/>
                <a:cs typeface="Arial"/>
                <a:sym typeface="Arial"/>
              </a:defRPr>
            </a:lvl9pPr>
          </a:lstStyle>
          <a:p>
            <a:fld id="{00000000-1234-1234-1234-123412341234}" type="slidenum">
              <a:rPr lang="en-US" smtClean="0"/>
              <a:pPr/>
              <a:t>‹#›</a:t>
            </a:fld>
            <a:endParaRPr lang="en-US"/>
          </a:p>
        </p:txBody>
      </p:sp>
      <p:cxnSp>
        <p:nvCxnSpPr>
          <p:cNvPr id="457" name="Google Shape;457;p19"/>
          <p:cNvCxnSpPr/>
          <p:nvPr/>
        </p:nvCxnSpPr>
        <p:spPr>
          <a:xfrm>
            <a:off x="472455" y="282497"/>
            <a:ext cx="1371600" cy="0"/>
          </a:xfrm>
          <a:prstGeom prst="straightConnector1">
            <a:avLst/>
          </a:prstGeom>
          <a:noFill/>
          <a:ln w="76200" cap="flat" cmpd="sng">
            <a:solidFill>
              <a:schemeClr val="accent1"/>
            </a:solidFill>
            <a:prstDash val="solid"/>
            <a:miter lim="800000"/>
            <a:headEnd type="none" w="sm" len="sm"/>
            <a:tailEnd type="none" w="sm" len="sm"/>
          </a:ln>
        </p:spPr>
      </p:cxnSp>
    </p:spTree>
    <p:extLst>
      <p:ext uri="{BB962C8B-B14F-4D97-AF65-F5344CB8AC3E}">
        <p14:creationId xmlns:p14="http://schemas.microsoft.com/office/powerpoint/2010/main" val="15379052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2_Title Slide" type="title">
  <p:cSld name="2_Title Slide">
    <p:bg>
      <p:bgPr>
        <a:solidFill>
          <a:schemeClr val="dk2"/>
        </a:solidFill>
        <a:effectLst/>
      </p:bgPr>
    </p:bg>
    <p:spTree>
      <p:nvGrpSpPr>
        <p:cNvPr id="1" name="Shape 733"/>
        <p:cNvGrpSpPr/>
        <p:nvPr/>
      </p:nvGrpSpPr>
      <p:grpSpPr>
        <a:xfrm>
          <a:off x="0" y="0"/>
          <a:ext cx="0" cy="0"/>
          <a:chOff x="0" y="0"/>
          <a:chExt cx="0" cy="0"/>
        </a:xfrm>
      </p:grpSpPr>
      <p:grpSp>
        <p:nvGrpSpPr>
          <p:cNvPr id="734" name="Google Shape;734;p69"/>
          <p:cNvGrpSpPr/>
          <p:nvPr/>
        </p:nvGrpSpPr>
        <p:grpSpPr>
          <a:xfrm>
            <a:off x="5640" y="-1"/>
            <a:ext cx="12180415" cy="6858030"/>
            <a:chOff x="4230" y="-1"/>
            <a:chExt cx="9135540" cy="5143651"/>
          </a:xfrm>
        </p:grpSpPr>
        <p:pic>
          <p:nvPicPr>
            <p:cNvPr id="735" name="Google Shape;735;p69"/>
            <p:cNvPicPr preferRelativeResize="0"/>
            <p:nvPr/>
          </p:nvPicPr>
          <p:blipFill rotWithShape="1">
            <a:blip r:embed="rId2">
              <a:alphaModFix/>
            </a:blip>
            <a:srcRect/>
            <a:stretch/>
          </p:blipFill>
          <p:spPr>
            <a:xfrm>
              <a:off x="4230" y="2379"/>
              <a:ext cx="9135540" cy="5138741"/>
            </a:xfrm>
            <a:prstGeom prst="rect">
              <a:avLst/>
            </a:prstGeom>
            <a:noFill/>
            <a:ln>
              <a:noFill/>
            </a:ln>
          </p:spPr>
        </p:pic>
        <p:sp>
          <p:nvSpPr>
            <p:cNvPr id="736" name="Google Shape;736;p69"/>
            <p:cNvSpPr/>
            <p:nvPr/>
          </p:nvSpPr>
          <p:spPr>
            <a:xfrm>
              <a:off x="5671752" y="3076350"/>
              <a:ext cx="2239200" cy="2067300"/>
            </a:xfrm>
            <a:prstGeom prst="rect">
              <a:avLst/>
            </a:prstGeom>
            <a:solidFill>
              <a:srgbClr val="21212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endParaRPr sz="1900" b="0" i="0" u="none" strike="noStrike" cap="none">
                <a:solidFill>
                  <a:schemeClr val="lt1"/>
                </a:solidFill>
                <a:latin typeface="Arial"/>
                <a:ea typeface="Arial"/>
                <a:cs typeface="Arial"/>
                <a:sym typeface="Arial"/>
              </a:endParaRPr>
            </a:p>
          </p:txBody>
        </p:sp>
        <p:sp>
          <p:nvSpPr>
            <p:cNvPr id="737" name="Google Shape;737;p69"/>
            <p:cNvSpPr/>
            <p:nvPr/>
          </p:nvSpPr>
          <p:spPr>
            <a:xfrm flipH="1">
              <a:off x="2131139" y="-1"/>
              <a:ext cx="327900" cy="306000"/>
            </a:xfrm>
            <a:prstGeom prst="diagStripe">
              <a:avLst>
                <a:gd name="adj" fmla="val 60662"/>
              </a:avLst>
            </a:prstGeom>
            <a:solidFill>
              <a:srgbClr val="21212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endParaRPr sz="1900" b="0" i="0" u="none" strike="noStrike" cap="none">
                <a:solidFill>
                  <a:schemeClr val="dk1"/>
                </a:solidFill>
                <a:latin typeface="Arial"/>
                <a:ea typeface="Arial"/>
                <a:cs typeface="Arial"/>
                <a:sym typeface="Arial"/>
              </a:endParaRPr>
            </a:p>
          </p:txBody>
        </p:sp>
      </p:grpSp>
      <p:sp>
        <p:nvSpPr>
          <p:cNvPr id="738" name="Google Shape;738;p69"/>
          <p:cNvSpPr txBox="1">
            <a:spLocks noGrp="1"/>
          </p:cNvSpPr>
          <p:nvPr>
            <p:ph type="ctrTitle"/>
          </p:nvPr>
        </p:nvSpPr>
        <p:spPr>
          <a:xfrm>
            <a:off x="3234223" y="4284880"/>
            <a:ext cx="7974900" cy="544500"/>
          </a:xfrm>
          <a:prstGeom prst="rect">
            <a:avLst/>
          </a:prstGeom>
          <a:noFill/>
          <a:ln>
            <a:noFill/>
          </a:ln>
        </p:spPr>
        <p:txBody>
          <a:bodyPr spcFirstLastPara="1" wrap="square" lIns="121900" tIns="121900" rIns="121900" bIns="121900" anchor="b" anchorCtr="0"/>
          <a:lstStyle>
            <a:lvl1pPr marR="0" lvl="0" algn="l" rtl="0">
              <a:lnSpc>
                <a:spcPct val="9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
        <p:nvSpPr>
          <p:cNvPr id="739" name="Google Shape;739;p69"/>
          <p:cNvSpPr txBox="1">
            <a:spLocks noGrp="1"/>
          </p:cNvSpPr>
          <p:nvPr>
            <p:ph type="subTitle" idx="1"/>
          </p:nvPr>
        </p:nvSpPr>
        <p:spPr>
          <a:xfrm>
            <a:off x="3234223" y="4942531"/>
            <a:ext cx="7974900" cy="894900"/>
          </a:xfrm>
          <a:prstGeom prst="rect">
            <a:avLst/>
          </a:prstGeom>
          <a:noFill/>
          <a:ln>
            <a:noFill/>
          </a:ln>
        </p:spPr>
        <p:txBody>
          <a:bodyPr spcFirstLastPara="1" wrap="square" lIns="121900" tIns="121900" rIns="121900" bIns="121900" anchor="t" anchorCtr="0"/>
          <a:lstStyle>
            <a:lvl1pPr marR="0" lvl="0" algn="l" rtl="0">
              <a:lnSpc>
                <a:spcPct val="100000"/>
              </a:lnSpc>
              <a:spcBef>
                <a:spcPts val="1600"/>
              </a:spcBef>
              <a:spcAft>
                <a:spcPts val="0"/>
              </a:spcAft>
              <a:buClr>
                <a:srgbClr val="C3C0BF"/>
              </a:buClr>
              <a:buSzPts val="1900"/>
              <a:buFont typeface="Arial"/>
              <a:buNone/>
              <a:defRPr sz="1900" b="0" i="0" u="none" strike="noStrike" cap="none">
                <a:solidFill>
                  <a:srgbClr val="C3C0BF"/>
                </a:solidFill>
                <a:latin typeface="Arial"/>
                <a:ea typeface="Arial"/>
                <a:cs typeface="Arial"/>
                <a:sym typeface="Arial"/>
              </a:defRPr>
            </a:lvl1pPr>
            <a:lvl2pPr marR="0" lvl="1" algn="ctr" rtl="0">
              <a:lnSpc>
                <a:spcPct val="10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rtl="0">
              <a:lnSpc>
                <a:spcPct val="10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0">
              <a:lnSpc>
                <a:spcPct val="10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rtl="0">
              <a:lnSpc>
                <a:spcPct val="10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740" name="Google Shape;740;p69"/>
          <p:cNvPicPr preferRelativeResize="0"/>
          <p:nvPr/>
        </p:nvPicPr>
        <p:blipFill rotWithShape="1">
          <a:blip r:embed="rId3">
            <a:alphaModFix/>
          </a:blip>
          <a:srcRect/>
          <a:stretch/>
        </p:blipFill>
        <p:spPr>
          <a:xfrm>
            <a:off x="967741" y="4351865"/>
            <a:ext cx="1775473" cy="505903"/>
          </a:xfrm>
          <a:prstGeom prst="rect">
            <a:avLst/>
          </a:prstGeom>
          <a:noFill/>
          <a:ln>
            <a:noFill/>
          </a:ln>
        </p:spPr>
      </p:pic>
      <p:cxnSp>
        <p:nvCxnSpPr>
          <p:cNvPr id="741" name="Google Shape;741;p69"/>
          <p:cNvCxnSpPr/>
          <p:nvPr/>
        </p:nvCxnSpPr>
        <p:spPr>
          <a:xfrm>
            <a:off x="2990489" y="4351865"/>
            <a:ext cx="0" cy="1096500"/>
          </a:xfrm>
          <a:prstGeom prst="straightConnector1">
            <a:avLst/>
          </a:prstGeom>
          <a:noFill/>
          <a:ln w="9525" cap="flat" cmpd="sng">
            <a:solidFill>
              <a:srgbClr val="B2B092"/>
            </a:solidFill>
            <a:prstDash val="solid"/>
            <a:miter lim="800000"/>
            <a:headEnd type="none" w="sm" len="sm"/>
            <a:tailEnd type="none" w="sm" len="sm"/>
          </a:ln>
        </p:spPr>
      </p:cxnSp>
      <p:grpSp>
        <p:nvGrpSpPr>
          <p:cNvPr id="742" name="Google Shape;742;p69"/>
          <p:cNvGrpSpPr/>
          <p:nvPr/>
        </p:nvGrpSpPr>
        <p:grpSpPr>
          <a:xfrm>
            <a:off x="7935916" y="-72580"/>
            <a:ext cx="5389610" cy="4174018"/>
            <a:chOff x="5952086" y="-54436"/>
            <a:chExt cx="4042309" cy="3130592"/>
          </a:xfrm>
        </p:grpSpPr>
        <p:cxnSp>
          <p:nvCxnSpPr>
            <p:cNvPr id="743" name="Google Shape;743;p69"/>
            <p:cNvCxnSpPr/>
            <p:nvPr/>
          </p:nvCxnSpPr>
          <p:spPr>
            <a:xfrm>
              <a:off x="7580561" y="816077"/>
              <a:ext cx="980400" cy="980400"/>
            </a:xfrm>
            <a:prstGeom prst="straightConnector1">
              <a:avLst/>
            </a:prstGeom>
            <a:noFill/>
            <a:ln w="9525" cap="flat" cmpd="sng">
              <a:solidFill>
                <a:schemeClr val="accent1">
                  <a:alpha val="49800"/>
                </a:schemeClr>
              </a:solidFill>
              <a:prstDash val="solid"/>
              <a:miter lim="800000"/>
              <a:headEnd type="none" w="sm" len="sm"/>
              <a:tailEnd type="none" w="sm" len="sm"/>
            </a:ln>
          </p:spPr>
        </p:cxnSp>
        <p:cxnSp>
          <p:nvCxnSpPr>
            <p:cNvPr id="744" name="Google Shape;744;p69"/>
            <p:cNvCxnSpPr/>
            <p:nvPr/>
          </p:nvCxnSpPr>
          <p:spPr>
            <a:xfrm>
              <a:off x="8195532" y="1881661"/>
              <a:ext cx="980400" cy="980400"/>
            </a:xfrm>
            <a:prstGeom prst="straightConnector1">
              <a:avLst/>
            </a:prstGeom>
            <a:noFill/>
            <a:ln w="9525" cap="flat" cmpd="sng">
              <a:solidFill>
                <a:schemeClr val="accent1">
                  <a:alpha val="49800"/>
                </a:schemeClr>
              </a:solidFill>
              <a:prstDash val="solid"/>
              <a:miter lim="800000"/>
              <a:headEnd type="none" w="sm" len="sm"/>
              <a:tailEnd type="none" w="sm" len="sm"/>
            </a:ln>
          </p:spPr>
        </p:cxnSp>
        <p:cxnSp>
          <p:nvCxnSpPr>
            <p:cNvPr id="745" name="Google Shape;745;p69"/>
            <p:cNvCxnSpPr/>
            <p:nvPr/>
          </p:nvCxnSpPr>
          <p:spPr>
            <a:xfrm>
              <a:off x="5952086" y="-7771"/>
              <a:ext cx="1866000" cy="1839000"/>
            </a:xfrm>
            <a:prstGeom prst="straightConnector1">
              <a:avLst/>
            </a:prstGeom>
            <a:noFill/>
            <a:ln w="9525" cap="flat" cmpd="sng">
              <a:solidFill>
                <a:schemeClr val="accent1">
                  <a:alpha val="49800"/>
                </a:schemeClr>
              </a:solidFill>
              <a:prstDash val="solid"/>
              <a:miter lim="800000"/>
              <a:headEnd type="none" w="sm" len="sm"/>
              <a:tailEnd type="none" w="sm" len="sm"/>
            </a:ln>
          </p:spPr>
        </p:cxnSp>
        <p:cxnSp>
          <p:nvCxnSpPr>
            <p:cNvPr id="746" name="Google Shape;746;p69"/>
            <p:cNvCxnSpPr/>
            <p:nvPr/>
          </p:nvCxnSpPr>
          <p:spPr>
            <a:xfrm>
              <a:off x="7245285" y="-15558"/>
              <a:ext cx="980400" cy="980400"/>
            </a:xfrm>
            <a:prstGeom prst="straightConnector1">
              <a:avLst/>
            </a:prstGeom>
            <a:noFill/>
            <a:ln w="9525" cap="flat" cmpd="sng">
              <a:solidFill>
                <a:schemeClr val="accent1">
                  <a:alpha val="49800"/>
                </a:schemeClr>
              </a:solidFill>
              <a:prstDash val="solid"/>
              <a:miter lim="800000"/>
              <a:headEnd type="none" w="sm" len="sm"/>
              <a:tailEnd type="none" w="sm" len="sm"/>
            </a:ln>
          </p:spPr>
        </p:cxnSp>
        <p:cxnSp>
          <p:nvCxnSpPr>
            <p:cNvPr id="747" name="Google Shape;747;p69"/>
            <p:cNvCxnSpPr/>
            <p:nvPr/>
          </p:nvCxnSpPr>
          <p:spPr>
            <a:xfrm>
              <a:off x="7298168" y="-7771"/>
              <a:ext cx="482400" cy="482400"/>
            </a:xfrm>
            <a:prstGeom prst="straightConnector1">
              <a:avLst/>
            </a:prstGeom>
            <a:noFill/>
            <a:ln w="9525" cap="flat" cmpd="sng">
              <a:solidFill>
                <a:schemeClr val="accent1">
                  <a:alpha val="49800"/>
                </a:schemeClr>
              </a:solidFill>
              <a:prstDash val="solid"/>
              <a:miter lim="800000"/>
              <a:headEnd type="none" w="sm" len="sm"/>
              <a:tailEnd type="none" w="sm" len="sm"/>
            </a:ln>
          </p:spPr>
        </p:cxnSp>
        <p:cxnSp>
          <p:nvCxnSpPr>
            <p:cNvPr id="748" name="Google Shape;748;p69"/>
            <p:cNvCxnSpPr/>
            <p:nvPr/>
          </p:nvCxnSpPr>
          <p:spPr>
            <a:xfrm>
              <a:off x="7870821" y="-4111"/>
              <a:ext cx="105900" cy="105900"/>
            </a:xfrm>
            <a:prstGeom prst="straightConnector1">
              <a:avLst/>
            </a:prstGeom>
            <a:noFill/>
            <a:ln w="9525" cap="flat" cmpd="sng">
              <a:solidFill>
                <a:schemeClr val="accent1">
                  <a:alpha val="49800"/>
                </a:schemeClr>
              </a:solidFill>
              <a:prstDash val="solid"/>
              <a:miter lim="800000"/>
              <a:headEnd type="none" w="sm" len="sm"/>
              <a:tailEnd type="none" w="sm" len="sm"/>
            </a:ln>
          </p:spPr>
        </p:cxnSp>
        <p:cxnSp>
          <p:nvCxnSpPr>
            <p:cNvPr id="749" name="Google Shape;749;p69"/>
            <p:cNvCxnSpPr/>
            <p:nvPr/>
          </p:nvCxnSpPr>
          <p:spPr>
            <a:xfrm>
              <a:off x="8109020" y="-4111"/>
              <a:ext cx="482400" cy="482400"/>
            </a:xfrm>
            <a:prstGeom prst="straightConnector1">
              <a:avLst/>
            </a:prstGeom>
            <a:noFill/>
            <a:ln w="9525" cap="flat" cmpd="sng">
              <a:solidFill>
                <a:schemeClr val="accent1">
                  <a:alpha val="49800"/>
                </a:schemeClr>
              </a:solidFill>
              <a:prstDash val="solid"/>
              <a:miter lim="800000"/>
              <a:headEnd type="none" w="sm" len="sm"/>
              <a:tailEnd type="none" w="sm" len="sm"/>
            </a:ln>
          </p:spPr>
        </p:cxnSp>
        <p:cxnSp>
          <p:nvCxnSpPr>
            <p:cNvPr id="750" name="Google Shape;750;p69"/>
            <p:cNvCxnSpPr/>
            <p:nvPr/>
          </p:nvCxnSpPr>
          <p:spPr>
            <a:xfrm>
              <a:off x="7910961" y="101924"/>
              <a:ext cx="388500" cy="388500"/>
            </a:xfrm>
            <a:prstGeom prst="straightConnector1">
              <a:avLst/>
            </a:prstGeom>
            <a:noFill/>
            <a:ln w="9525" cap="flat" cmpd="sng">
              <a:solidFill>
                <a:schemeClr val="accent1">
                  <a:alpha val="49800"/>
                </a:schemeClr>
              </a:solidFill>
              <a:prstDash val="solid"/>
              <a:miter lim="800000"/>
              <a:headEnd type="none" w="sm" len="sm"/>
              <a:tailEnd type="none" w="sm" len="sm"/>
            </a:ln>
          </p:spPr>
        </p:cxnSp>
        <p:grpSp>
          <p:nvGrpSpPr>
            <p:cNvPr id="751" name="Google Shape;751;p69"/>
            <p:cNvGrpSpPr/>
            <p:nvPr/>
          </p:nvGrpSpPr>
          <p:grpSpPr>
            <a:xfrm>
              <a:off x="7127106" y="417403"/>
              <a:ext cx="2867289" cy="2658753"/>
              <a:chOff x="6104486" y="25083"/>
              <a:chExt cx="3223846" cy="2989378"/>
            </a:xfrm>
          </p:grpSpPr>
          <p:cxnSp>
            <p:nvCxnSpPr>
              <p:cNvPr id="752" name="Google Shape;752;p69"/>
              <p:cNvCxnSpPr/>
              <p:nvPr/>
            </p:nvCxnSpPr>
            <p:spPr>
              <a:xfrm>
                <a:off x="7732961" y="968477"/>
                <a:ext cx="980400" cy="980400"/>
              </a:xfrm>
              <a:prstGeom prst="straightConnector1">
                <a:avLst/>
              </a:prstGeom>
              <a:noFill/>
              <a:ln w="9525" cap="flat" cmpd="sng">
                <a:solidFill>
                  <a:schemeClr val="lt1">
                    <a:alpha val="20000"/>
                  </a:schemeClr>
                </a:solidFill>
                <a:prstDash val="solid"/>
                <a:miter lim="800000"/>
                <a:headEnd type="none" w="sm" len="sm"/>
                <a:tailEnd type="none" w="sm" len="sm"/>
              </a:ln>
            </p:spPr>
          </p:cxnSp>
          <p:cxnSp>
            <p:nvCxnSpPr>
              <p:cNvPr id="753" name="Google Shape;753;p69"/>
              <p:cNvCxnSpPr/>
              <p:nvPr/>
            </p:nvCxnSpPr>
            <p:spPr>
              <a:xfrm>
                <a:off x="8347932" y="2034061"/>
                <a:ext cx="980400" cy="980400"/>
              </a:xfrm>
              <a:prstGeom prst="straightConnector1">
                <a:avLst/>
              </a:prstGeom>
              <a:noFill/>
              <a:ln w="9525" cap="flat" cmpd="sng">
                <a:solidFill>
                  <a:schemeClr val="lt1">
                    <a:alpha val="20000"/>
                  </a:schemeClr>
                </a:solidFill>
                <a:prstDash val="solid"/>
                <a:miter lim="800000"/>
                <a:headEnd type="none" w="sm" len="sm"/>
                <a:tailEnd type="none" w="sm" len="sm"/>
              </a:ln>
            </p:spPr>
          </p:cxnSp>
          <p:cxnSp>
            <p:nvCxnSpPr>
              <p:cNvPr id="754" name="Google Shape;754;p69"/>
              <p:cNvCxnSpPr/>
              <p:nvPr/>
            </p:nvCxnSpPr>
            <p:spPr>
              <a:xfrm>
                <a:off x="6104486" y="144629"/>
                <a:ext cx="1866000" cy="1839000"/>
              </a:xfrm>
              <a:prstGeom prst="straightConnector1">
                <a:avLst/>
              </a:prstGeom>
              <a:noFill/>
              <a:ln w="9525" cap="flat" cmpd="sng">
                <a:solidFill>
                  <a:schemeClr val="lt1">
                    <a:alpha val="20000"/>
                  </a:schemeClr>
                </a:solidFill>
                <a:prstDash val="solid"/>
                <a:miter lim="800000"/>
                <a:headEnd type="none" w="sm" len="sm"/>
                <a:tailEnd type="none" w="sm" len="sm"/>
              </a:ln>
            </p:spPr>
          </p:cxnSp>
          <p:cxnSp>
            <p:nvCxnSpPr>
              <p:cNvPr id="755" name="Google Shape;755;p69"/>
              <p:cNvCxnSpPr/>
              <p:nvPr/>
            </p:nvCxnSpPr>
            <p:spPr>
              <a:xfrm>
                <a:off x="7397685" y="136842"/>
                <a:ext cx="980400" cy="980400"/>
              </a:xfrm>
              <a:prstGeom prst="straightConnector1">
                <a:avLst/>
              </a:prstGeom>
              <a:noFill/>
              <a:ln w="9525" cap="flat" cmpd="sng">
                <a:solidFill>
                  <a:schemeClr val="lt1">
                    <a:alpha val="20000"/>
                  </a:schemeClr>
                </a:solidFill>
                <a:prstDash val="solid"/>
                <a:miter lim="800000"/>
                <a:headEnd type="none" w="sm" len="sm"/>
                <a:tailEnd type="none" w="sm" len="sm"/>
              </a:ln>
            </p:spPr>
          </p:cxnSp>
          <p:cxnSp>
            <p:nvCxnSpPr>
              <p:cNvPr id="756" name="Google Shape;756;p69"/>
              <p:cNvCxnSpPr/>
              <p:nvPr/>
            </p:nvCxnSpPr>
            <p:spPr>
              <a:xfrm>
                <a:off x="7450568" y="144629"/>
                <a:ext cx="482400" cy="482400"/>
              </a:xfrm>
              <a:prstGeom prst="straightConnector1">
                <a:avLst/>
              </a:prstGeom>
              <a:noFill/>
              <a:ln w="9525" cap="flat" cmpd="sng">
                <a:solidFill>
                  <a:schemeClr val="lt1">
                    <a:alpha val="20000"/>
                  </a:schemeClr>
                </a:solidFill>
                <a:prstDash val="solid"/>
                <a:miter lim="800000"/>
                <a:headEnd type="none" w="sm" len="sm"/>
                <a:tailEnd type="none" w="sm" len="sm"/>
              </a:ln>
            </p:spPr>
          </p:cxnSp>
          <p:cxnSp>
            <p:nvCxnSpPr>
              <p:cNvPr id="757" name="Google Shape;757;p69"/>
              <p:cNvCxnSpPr/>
              <p:nvPr/>
            </p:nvCxnSpPr>
            <p:spPr>
              <a:xfrm>
                <a:off x="7900015" y="25083"/>
                <a:ext cx="229200" cy="229200"/>
              </a:xfrm>
              <a:prstGeom prst="straightConnector1">
                <a:avLst/>
              </a:prstGeom>
              <a:noFill/>
              <a:ln w="9525" cap="flat" cmpd="sng">
                <a:solidFill>
                  <a:schemeClr val="lt1">
                    <a:alpha val="20000"/>
                  </a:schemeClr>
                </a:solidFill>
                <a:prstDash val="solid"/>
                <a:miter lim="800000"/>
                <a:headEnd type="none" w="sm" len="sm"/>
                <a:tailEnd type="none" w="sm" len="sm"/>
              </a:ln>
            </p:spPr>
          </p:cxnSp>
          <p:cxnSp>
            <p:nvCxnSpPr>
              <p:cNvPr id="758" name="Google Shape;758;p69"/>
              <p:cNvCxnSpPr/>
              <p:nvPr/>
            </p:nvCxnSpPr>
            <p:spPr>
              <a:xfrm>
                <a:off x="8261420" y="148289"/>
                <a:ext cx="482400" cy="482400"/>
              </a:xfrm>
              <a:prstGeom prst="straightConnector1">
                <a:avLst/>
              </a:prstGeom>
              <a:noFill/>
              <a:ln w="9525" cap="flat" cmpd="sng">
                <a:solidFill>
                  <a:schemeClr val="lt1">
                    <a:alpha val="20000"/>
                  </a:schemeClr>
                </a:solidFill>
                <a:prstDash val="solid"/>
                <a:miter lim="800000"/>
                <a:headEnd type="none" w="sm" len="sm"/>
                <a:tailEnd type="none" w="sm" len="sm"/>
              </a:ln>
            </p:spPr>
          </p:cxnSp>
          <p:cxnSp>
            <p:nvCxnSpPr>
              <p:cNvPr id="759" name="Google Shape;759;p69"/>
              <p:cNvCxnSpPr/>
              <p:nvPr/>
            </p:nvCxnSpPr>
            <p:spPr>
              <a:xfrm>
                <a:off x="8063361" y="254324"/>
                <a:ext cx="388500" cy="388500"/>
              </a:xfrm>
              <a:prstGeom prst="straightConnector1">
                <a:avLst/>
              </a:prstGeom>
              <a:noFill/>
              <a:ln w="9525" cap="flat" cmpd="sng">
                <a:solidFill>
                  <a:schemeClr val="lt1">
                    <a:alpha val="20000"/>
                  </a:schemeClr>
                </a:solidFill>
                <a:prstDash val="solid"/>
                <a:miter lim="800000"/>
                <a:headEnd type="none" w="sm" len="sm"/>
                <a:tailEnd type="none" w="sm" len="sm"/>
              </a:ln>
            </p:spPr>
          </p:cxnSp>
        </p:grpSp>
        <p:cxnSp>
          <p:nvCxnSpPr>
            <p:cNvPr id="760" name="Google Shape;760;p69"/>
            <p:cNvCxnSpPr/>
            <p:nvPr/>
          </p:nvCxnSpPr>
          <p:spPr>
            <a:xfrm>
              <a:off x="8279661" y="74302"/>
              <a:ext cx="872100" cy="872100"/>
            </a:xfrm>
            <a:prstGeom prst="straightConnector1">
              <a:avLst/>
            </a:prstGeom>
            <a:noFill/>
            <a:ln w="9525" cap="flat" cmpd="sng">
              <a:solidFill>
                <a:schemeClr val="lt1">
                  <a:alpha val="20000"/>
                </a:schemeClr>
              </a:solidFill>
              <a:prstDash val="solid"/>
              <a:miter lim="800000"/>
              <a:headEnd type="none" w="sm" len="sm"/>
              <a:tailEnd type="none" w="sm" len="sm"/>
            </a:ln>
          </p:spPr>
        </p:cxnSp>
        <p:cxnSp>
          <p:nvCxnSpPr>
            <p:cNvPr id="761" name="Google Shape;761;p69"/>
            <p:cNvCxnSpPr/>
            <p:nvPr/>
          </p:nvCxnSpPr>
          <p:spPr>
            <a:xfrm>
              <a:off x="8338351" y="-54436"/>
              <a:ext cx="872100" cy="872100"/>
            </a:xfrm>
            <a:prstGeom prst="straightConnector1">
              <a:avLst/>
            </a:prstGeom>
            <a:noFill/>
            <a:ln w="9525" cap="flat" cmpd="sng">
              <a:solidFill>
                <a:schemeClr val="lt1">
                  <a:alpha val="20000"/>
                </a:schemeClr>
              </a:solidFill>
              <a:prstDash val="solid"/>
              <a:miter lim="800000"/>
              <a:headEnd type="none" w="sm" len="sm"/>
              <a:tailEnd type="none" w="sm" len="sm"/>
            </a:ln>
          </p:spPr>
        </p:cxnSp>
        <p:cxnSp>
          <p:nvCxnSpPr>
            <p:cNvPr id="762" name="Google Shape;762;p69"/>
            <p:cNvCxnSpPr/>
            <p:nvPr/>
          </p:nvCxnSpPr>
          <p:spPr>
            <a:xfrm>
              <a:off x="8598294" y="-42565"/>
              <a:ext cx="312300" cy="312300"/>
            </a:xfrm>
            <a:prstGeom prst="straightConnector1">
              <a:avLst/>
            </a:prstGeom>
            <a:noFill/>
            <a:ln w="9525" cap="flat" cmpd="sng">
              <a:solidFill>
                <a:schemeClr val="lt1">
                  <a:alpha val="20000"/>
                </a:schemeClr>
              </a:solidFill>
              <a:prstDash val="solid"/>
              <a:miter lim="800000"/>
              <a:headEnd type="none" w="sm" len="sm"/>
              <a:tailEnd type="none" w="sm" len="sm"/>
            </a:ln>
          </p:spPr>
        </p:cxnSp>
        <p:cxnSp>
          <p:nvCxnSpPr>
            <p:cNvPr id="763" name="Google Shape;763;p69"/>
            <p:cNvCxnSpPr/>
            <p:nvPr/>
          </p:nvCxnSpPr>
          <p:spPr>
            <a:xfrm>
              <a:off x="8750694" y="109835"/>
              <a:ext cx="312300" cy="312300"/>
            </a:xfrm>
            <a:prstGeom prst="straightConnector1">
              <a:avLst/>
            </a:prstGeom>
            <a:noFill/>
            <a:ln w="9525" cap="flat" cmpd="sng">
              <a:solidFill>
                <a:schemeClr val="lt1">
                  <a:alpha val="20000"/>
                </a:schemeClr>
              </a:solidFill>
              <a:prstDash val="solid"/>
              <a:miter lim="800000"/>
              <a:headEnd type="none" w="sm" len="sm"/>
              <a:tailEnd type="none" w="sm" len="sm"/>
            </a:ln>
          </p:spPr>
        </p:cxnSp>
        <p:cxnSp>
          <p:nvCxnSpPr>
            <p:cNvPr id="764" name="Google Shape;764;p69"/>
            <p:cNvCxnSpPr/>
            <p:nvPr/>
          </p:nvCxnSpPr>
          <p:spPr>
            <a:xfrm>
              <a:off x="8871734" y="190468"/>
              <a:ext cx="312300" cy="312300"/>
            </a:xfrm>
            <a:prstGeom prst="straightConnector1">
              <a:avLst/>
            </a:prstGeom>
            <a:noFill/>
            <a:ln w="9525" cap="flat" cmpd="sng">
              <a:solidFill>
                <a:schemeClr val="lt1">
                  <a:alpha val="20000"/>
                </a:schemeClr>
              </a:solidFill>
              <a:prstDash val="solid"/>
              <a:miter lim="800000"/>
              <a:headEnd type="none" w="sm" len="sm"/>
              <a:tailEnd type="none" w="sm" len="sm"/>
            </a:ln>
          </p:spPr>
        </p:cxnSp>
        <p:cxnSp>
          <p:nvCxnSpPr>
            <p:cNvPr id="765" name="Google Shape;765;p69"/>
            <p:cNvCxnSpPr/>
            <p:nvPr/>
          </p:nvCxnSpPr>
          <p:spPr>
            <a:xfrm>
              <a:off x="8771239" y="39142"/>
              <a:ext cx="267000" cy="267000"/>
            </a:xfrm>
            <a:prstGeom prst="straightConnector1">
              <a:avLst/>
            </a:prstGeom>
            <a:noFill/>
            <a:ln w="9525" cap="flat" cmpd="sng">
              <a:solidFill>
                <a:schemeClr val="lt1">
                  <a:alpha val="20000"/>
                </a:schemeClr>
              </a:solidFill>
              <a:prstDash val="solid"/>
              <a:miter lim="800000"/>
              <a:headEnd type="none" w="sm" len="sm"/>
              <a:tailEnd type="none" w="sm" len="sm"/>
            </a:ln>
          </p:spPr>
        </p:cxnSp>
        <p:cxnSp>
          <p:nvCxnSpPr>
            <p:cNvPr id="766" name="Google Shape;766;p69"/>
            <p:cNvCxnSpPr/>
            <p:nvPr/>
          </p:nvCxnSpPr>
          <p:spPr>
            <a:xfrm>
              <a:off x="8909905" y="-17414"/>
              <a:ext cx="312300" cy="312300"/>
            </a:xfrm>
            <a:prstGeom prst="straightConnector1">
              <a:avLst/>
            </a:prstGeom>
            <a:noFill/>
            <a:ln w="9525" cap="flat" cmpd="sng">
              <a:solidFill>
                <a:schemeClr val="lt1">
                  <a:alpha val="20000"/>
                </a:schemeClr>
              </a:solidFill>
              <a:prstDash val="solid"/>
              <a:miter lim="800000"/>
              <a:headEnd type="none" w="sm" len="sm"/>
              <a:tailEnd type="none" w="sm" len="sm"/>
            </a:ln>
          </p:spPr>
        </p:cxnSp>
        <p:cxnSp>
          <p:nvCxnSpPr>
            <p:cNvPr id="767" name="Google Shape;767;p69"/>
            <p:cNvCxnSpPr/>
            <p:nvPr/>
          </p:nvCxnSpPr>
          <p:spPr>
            <a:xfrm>
              <a:off x="8962438" y="-12387"/>
              <a:ext cx="121200" cy="121200"/>
            </a:xfrm>
            <a:prstGeom prst="straightConnector1">
              <a:avLst/>
            </a:prstGeom>
            <a:noFill/>
            <a:ln w="9525" cap="flat" cmpd="sng">
              <a:solidFill>
                <a:schemeClr val="lt1">
                  <a:alpha val="20000"/>
                </a:schemeClr>
              </a:solidFill>
              <a:prstDash val="solid"/>
              <a:miter lim="800000"/>
              <a:headEnd type="none" w="sm" len="sm"/>
              <a:tailEnd type="none" w="sm" len="sm"/>
            </a:ln>
          </p:spPr>
        </p:cxnSp>
        <p:cxnSp>
          <p:nvCxnSpPr>
            <p:cNvPr id="768" name="Google Shape;768;p69"/>
            <p:cNvCxnSpPr/>
            <p:nvPr/>
          </p:nvCxnSpPr>
          <p:spPr>
            <a:xfrm>
              <a:off x="8923639" y="191542"/>
              <a:ext cx="267000" cy="267000"/>
            </a:xfrm>
            <a:prstGeom prst="straightConnector1">
              <a:avLst/>
            </a:prstGeom>
            <a:noFill/>
            <a:ln w="9525" cap="flat" cmpd="sng">
              <a:solidFill>
                <a:schemeClr val="lt1">
                  <a:alpha val="20000"/>
                </a:schemeClr>
              </a:solidFill>
              <a:prstDash val="solid"/>
              <a:miter lim="800000"/>
              <a:headEnd type="none" w="sm" len="sm"/>
              <a:tailEnd type="none" w="sm" len="sm"/>
            </a:ln>
          </p:spPr>
        </p:cxnSp>
      </p:grpSp>
    </p:spTree>
    <p:extLst>
      <p:ext uri="{BB962C8B-B14F-4D97-AF65-F5344CB8AC3E}">
        <p14:creationId xmlns:p14="http://schemas.microsoft.com/office/powerpoint/2010/main" val="3244254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solidFill>
          <a:schemeClr val="bg1"/>
        </a:solidFill>
        <a:effectLst/>
      </p:bgPr>
    </p:bg>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838200" y="734557"/>
            <a:ext cx="10515600" cy="1009800"/>
          </a:xfrm>
          <a:prstGeom prst="rect">
            <a:avLst/>
          </a:prstGeom>
          <a:noFill/>
          <a:ln>
            <a:noFill/>
          </a:ln>
        </p:spPr>
        <p:txBody>
          <a:bodyPr spcFirstLastPara="1" wrap="square" lIns="0" tIns="45700" rIns="0" bIns="45700" anchor="t" anchorCtr="0"/>
          <a:lstStyle>
            <a:lvl1pPr marR="0" lvl="0" algn="l" rtl="0">
              <a:lnSpc>
                <a:spcPct val="90000"/>
              </a:lnSpc>
              <a:spcBef>
                <a:spcPts val="0"/>
              </a:spcBef>
              <a:spcAft>
                <a:spcPts val="0"/>
              </a:spcAft>
              <a:buClr>
                <a:srgbClr val="052035"/>
              </a:buClr>
              <a:buSzPts val="5000"/>
              <a:buFont typeface="Arial"/>
              <a:buNone/>
              <a:defRPr sz="5000" b="1" i="0" u="none" strike="noStrike" cap="none">
                <a:solidFill>
                  <a:srgbClr val="052035"/>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7" name="Google Shape;37;p7"/>
          <p:cNvSpPr txBox="1">
            <a:spLocks noGrp="1"/>
          </p:cNvSpPr>
          <p:nvPr>
            <p:ph type="body" idx="1"/>
          </p:nvPr>
        </p:nvSpPr>
        <p:spPr>
          <a:xfrm>
            <a:off x="838200" y="1825625"/>
            <a:ext cx="4918800" cy="3931800"/>
          </a:xfrm>
          <a:prstGeom prst="rect">
            <a:avLst/>
          </a:prstGeom>
          <a:noFill/>
          <a:ln>
            <a:noFill/>
          </a:ln>
        </p:spPr>
        <p:txBody>
          <a:bodyPr spcFirstLastPara="1" wrap="square" lIns="228600" tIns="0" rIns="91425" bIns="45700" anchor="t" anchorCtr="0"/>
          <a:lstStyle>
            <a:lvl1pPr marL="457200" marR="0" lvl="0" indent="-228600" algn="l" rtl="0">
              <a:lnSpc>
                <a:spcPct val="100000"/>
              </a:lnSpc>
              <a:spcBef>
                <a:spcPts val="1000"/>
              </a:spcBef>
              <a:spcAft>
                <a:spcPts val="0"/>
              </a:spcAft>
              <a:buClr>
                <a:srgbClr val="052035"/>
              </a:buClr>
              <a:buSzPts val="1600"/>
              <a:buFont typeface="Arial"/>
              <a:buNone/>
              <a:defRPr sz="1600" b="0" i="0" u="none" strike="noStrike" cap="none">
                <a:solidFill>
                  <a:srgbClr val="052035"/>
                </a:solidFill>
                <a:latin typeface="Arial"/>
                <a:ea typeface="Arial"/>
                <a:cs typeface="Arial"/>
                <a:sym typeface="Arial"/>
              </a:defRPr>
            </a:lvl1pPr>
            <a:lvl2pPr marL="914400" marR="0" lvl="1" indent="-330200" algn="l" rtl="0">
              <a:lnSpc>
                <a:spcPct val="100000"/>
              </a:lnSpc>
              <a:spcBef>
                <a:spcPts val="300"/>
              </a:spcBef>
              <a:spcAft>
                <a:spcPts val="0"/>
              </a:spcAft>
              <a:buClr>
                <a:srgbClr val="052035"/>
              </a:buClr>
              <a:buSzPts val="1600"/>
              <a:buFont typeface="Arial"/>
              <a:buChar char="•"/>
              <a:defRPr sz="1600" b="0" i="0" u="none" strike="noStrike" cap="none">
                <a:solidFill>
                  <a:srgbClr val="052035"/>
                </a:solidFill>
                <a:latin typeface="Arial"/>
                <a:ea typeface="Arial"/>
                <a:cs typeface="Arial"/>
                <a:sym typeface="Arial"/>
              </a:defRPr>
            </a:lvl2pPr>
            <a:lvl3pPr marL="1371600" marR="0" lvl="2" indent="-330200" algn="l" rtl="0">
              <a:lnSpc>
                <a:spcPct val="100000"/>
              </a:lnSpc>
              <a:spcBef>
                <a:spcPts val="500"/>
              </a:spcBef>
              <a:spcAft>
                <a:spcPts val="0"/>
              </a:spcAft>
              <a:buClr>
                <a:srgbClr val="052035"/>
              </a:buClr>
              <a:buSzPts val="1600"/>
              <a:buFont typeface="Arial"/>
              <a:buChar char="•"/>
              <a:defRPr sz="1600" b="0" i="0" u="none" strike="noStrike" cap="none">
                <a:solidFill>
                  <a:srgbClr val="052035"/>
                </a:solidFill>
                <a:latin typeface="Arial"/>
                <a:ea typeface="Arial"/>
                <a:cs typeface="Arial"/>
                <a:sym typeface="Arial"/>
              </a:defRPr>
            </a:lvl3pPr>
            <a:lvl4pPr marL="1828800" marR="0" lvl="3" indent="-330200" algn="l" rtl="0">
              <a:lnSpc>
                <a:spcPct val="100000"/>
              </a:lnSpc>
              <a:spcBef>
                <a:spcPts val="500"/>
              </a:spcBef>
              <a:spcAft>
                <a:spcPts val="0"/>
              </a:spcAft>
              <a:buClr>
                <a:srgbClr val="052035"/>
              </a:buClr>
              <a:buSzPts val="1600"/>
              <a:buFont typeface="Arial"/>
              <a:buChar char="•"/>
              <a:defRPr sz="1600" b="0" i="0" u="none" strike="noStrike" cap="none">
                <a:solidFill>
                  <a:srgbClr val="052035"/>
                </a:solidFill>
                <a:latin typeface="Arial"/>
                <a:ea typeface="Arial"/>
                <a:cs typeface="Arial"/>
                <a:sym typeface="Arial"/>
              </a:defRPr>
            </a:lvl4pPr>
            <a:lvl5pPr marL="2286000" marR="0" lvl="4" indent="-228600" algn="l" rtl="0">
              <a:lnSpc>
                <a:spcPct val="100000"/>
              </a:lnSpc>
              <a:spcBef>
                <a:spcPts val="500"/>
              </a:spcBef>
              <a:spcAft>
                <a:spcPts val="0"/>
              </a:spcAft>
              <a:buClr>
                <a:srgbClr val="052035"/>
              </a:buClr>
              <a:buSzPts val="1400"/>
              <a:buFont typeface="Arial"/>
              <a:buNone/>
              <a:defRPr sz="1400" b="0" i="0" u="none" strike="noStrike" cap="none">
                <a:solidFill>
                  <a:srgbClr val="052035"/>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8" name="Google Shape;38;p7"/>
          <p:cNvSpPr txBox="1">
            <a:spLocks noGrp="1"/>
          </p:cNvSpPr>
          <p:nvPr>
            <p:ph type="body" idx="2"/>
          </p:nvPr>
        </p:nvSpPr>
        <p:spPr>
          <a:xfrm>
            <a:off x="6172200" y="1825625"/>
            <a:ext cx="5181600" cy="3931800"/>
          </a:xfrm>
          <a:prstGeom prst="rect">
            <a:avLst/>
          </a:prstGeom>
          <a:noFill/>
          <a:ln>
            <a:noFill/>
          </a:ln>
        </p:spPr>
        <p:txBody>
          <a:bodyPr spcFirstLastPara="1" wrap="square" lIns="228600" tIns="0" rIns="91425" bIns="45700" anchor="t" anchorCtr="0"/>
          <a:lstStyle>
            <a:lvl1pPr marL="457200" marR="0" lvl="0" indent="-228600" algn="l" rtl="0">
              <a:lnSpc>
                <a:spcPct val="100000"/>
              </a:lnSpc>
              <a:spcBef>
                <a:spcPts val="1000"/>
              </a:spcBef>
              <a:spcAft>
                <a:spcPts val="0"/>
              </a:spcAft>
              <a:buClr>
                <a:srgbClr val="052035"/>
              </a:buClr>
              <a:buSzPts val="1600"/>
              <a:buFont typeface="Arial"/>
              <a:buNone/>
              <a:defRPr sz="1600" b="0" i="0" u="none" strike="noStrike" cap="none">
                <a:solidFill>
                  <a:srgbClr val="052035"/>
                </a:solidFill>
                <a:latin typeface="Arial"/>
                <a:ea typeface="Arial"/>
                <a:cs typeface="Arial"/>
                <a:sym typeface="Arial"/>
              </a:defRPr>
            </a:lvl1pPr>
            <a:lvl2pPr marL="914400" marR="0" lvl="1" indent="-330200" algn="l" rtl="0">
              <a:lnSpc>
                <a:spcPct val="100000"/>
              </a:lnSpc>
              <a:spcBef>
                <a:spcPts val="300"/>
              </a:spcBef>
              <a:spcAft>
                <a:spcPts val="0"/>
              </a:spcAft>
              <a:buClr>
                <a:srgbClr val="052035"/>
              </a:buClr>
              <a:buSzPts val="1600"/>
              <a:buFont typeface="Arial"/>
              <a:buChar char="•"/>
              <a:defRPr sz="1600" b="0" i="0" u="none" strike="noStrike" cap="none">
                <a:solidFill>
                  <a:srgbClr val="052035"/>
                </a:solidFill>
                <a:latin typeface="Arial"/>
                <a:ea typeface="Arial"/>
                <a:cs typeface="Arial"/>
                <a:sym typeface="Arial"/>
              </a:defRPr>
            </a:lvl2pPr>
            <a:lvl3pPr marL="1371600" marR="0" lvl="2" indent="-330200" algn="l" rtl="0">
              <a:lnSpc>
                <a:spcPct val="100000"/>
              </a:lnSpc>
              <a:spcBef>
                <a:spcPts val="500"/>
              </a:spcBef>
              <a:spcAft>
                <a:spcPts val="0"/>
              </a:spcAft>
              <a:buClr>
                <a:srgbClr val="052035"/>
              </a:buClr>
              <a:buSzPts val="1600"/>
              <a:buFont typeface="Arial"/>
              <a:buChar char="•"/>
              <a:defRPr sz="1600" b="0" i="0" u="none" strike="noStrike" cap="none">
                <a:solidFill>
                  <a:srgbClr val="052035"/>
                </a:solidFill>
                <a:latin typeface="Arial"/>
                <a:ea typeface="Arial"/>
                <a:cs typeface="Arial"/>
                <a:sym typeface="Arial"/>
              </a:defRPr>
            </a:lvl3pPr>
            <a:lvl4pPr marL="1828800" marR="0" lvl="3" indent="-330200" algn="l" rtl="0">
              <a:lnSpc>
                <a:spcPct val="100000"/>
              </a:lnSpc>
              <a:spcBef>
                <a:spcPts val="500"/>
              </a:spcBef>
              <a:spcAft>
                <a:spcPts val="0"/>
              </a:spcAft>
              <a:buClr>
                <a:srgbClr val="052035"/>
              </a:buClr>
              <a:buSzPts val="1600"/>
              <a:buFont typeface="Arial"/>
              <a:buChar char="•"/>
              <a:defRPr sz="1600" b="0" i="0" u="none" strike="noStrike" cap="none">
                <a:solidFill>
                  <a:srgbClr val="052035"/>
                </a:solidFill>
                <a:latin typeface="Arial"/>
                <a:ea typeface="Arial"/>
                <a:cs typeface="Arial"/>
                <a:sym typeface="Arial"/>
              </a:defRPr>
            </a:lvl4pPr>
            <a:lvl5pPr marL="2286000" marR="0" lvl="4" indent="-228600" algn="l" rtl="0">
              <a:lnSpc>
                <a:spcPct val="100000"/>
              </a:lnSpc>
              <a:spcBef>
                <a:spcPts val="500"/>
              </a:spcBef>
              <a:spcAft>
                <a:spcPts val="0"/>
              </a:spcAft>
              <a:buClr>
                <a:srgbClr val="052035"/>
              </a:buClr>
              <a:buSzPts val="1400"/>
              <a:buFont typeface="Arial"/>
              <a:buNone/>
              <a:defRPr sz="1400" b="0" i="0" u="none" strike="noStrike" cap="none">
                <a:solidFill>
                  <a:srgbClr val="052035"/>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39" name="Google Shape;39;p7"/>
          <p:cNvCxnSpPr/>
          <p:nvPr/>
        </p:nvCxnSpPr>
        <p:spPr>
          <a:xfrm>
            <a:off x="820360" y="1882326"/>
            <a:ext cx="0" cy="3033000"/>
          </a:xfrm>
          <a:prstGeom prst="straightConnector1">
            <a:avLst/>
          </a:prstGeom>
          <a:noFill/>
          <a:ln w="28575" cap="rnd" cmpd="sng">
            <a:solidFill>
              <a:srgbClr val="13AA52"/>
            </a:solidFill>
            <a:prstDash val="solid"/>
            <a:round/>
            <a:headEnd type="none" w="sm" len="sm"/>
            <a:tailEnd type="none" w="sm" len="sm"/>
          </a:ln>
        </p:spPr>
      </p:cxnSp>
      <p:cxnSp>
        <p:nvCxnSpPr>
          <p:cNvPr id="40" name="Google Shape;40;p7"/>
          <p:cNvCxnSpPr/>
          <p:nvPr/>
        </p:nvCxnSpPr>
        <p:spPr>
          <a:xfrm>
            <a:off x="6144085" y="1882326"/>
            <a:ext cx="0" cy="3035700"/>
          </a:xfrm>
          <a:prstGeom prst="straightConnector1">
            <a:avLst/>
          </a:prstGeom>
          <a:noFill/>
          <a:ln w="28575" cap="rnd" cmpd="sng">
            <a:solidFill>
              <a:srgbClr val="13AA52"/>
            </a:solidFill>
            <a:prstDash val="solid"/>
            <a:round/>
            <a:headEnd type="none" w="sm" len="sm"/>
            <a:tailEnd type="none" w="sm" len="sm"/>
          </a:ln>
        </p:spPr>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_Title and Content" type="obj">
  <p:cSld name="1_Title and Content">
    <p:spTree>
      <p:nvGrpSpPr>
        <p:cNvPr id="1" name="Shape 769"/>
        <p:cNvGrpSpPr/>
        <p:nvPr/>
      </p:nvGrpSpPr>
      <p:grpSpPr>
        <a:xfrm>
          <a:off x="0" y="0"/>
          <a:ext cx="0" cy="0"/>
          <a:chOff x="0" y="0"/>
          <a:chExt cx="0" cy="0"/>
        </a:xfrm>
      </p:grpSpPr>
      <p:sp>
        <p:nvSpPr>
          <p:cNvPr id="770" name="Google Shape;770;p70"/>
          <p:cNvSpPr txBox="1">
            <a:spLocks noGrp="1"/>
          </p:cNvSpPr>
          <p:nvPr>
            <p:ph type="title"/>
          </p:nvPr>
        </p:nvSpPr>
        <p:spPr>
          <a:xfrm>
            <a:off x="609600" y="1382751"/>
            <a:ext cx="3182100" cy="3403200"/>
          </a:xfrm>
          <a:prstGeom prst="rect">
            <a:avLst/>
          </a:prstGeom>
          <a:noFill/>
          <a:ln>
            <a:noFill/>
          </a:ln>
        </p:spPr>
        <p:txBody>
          <a:bodyPr spcFirstLastPara="1" wrap="square" lIns="121900" tIns="121900" rIns="121900" bIns="121900" anchor="t" anchorCtr="0"/>
          <a:lstStyle>
            <a:lvl1pPr marR="0" lvl="0" algn="r" rtl="0">
              <a:lnSpc>
                <a:spcPct val="9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
        <p:nvSpPr>
          <p:cNvPr id="771" name="Google Shape;771;p70"/>
          <p:cNvSpPr txBox="1">
            <a:spLocks noGrp="1"/>
          </p:cNvSpPr>
          <p:nvPr>
            <p:ph type="body" idx="1"/>
          </p:nvPr>
        </p:nvSpPr>
        <p:spPr>
          <a:xfrm>
            <a:off x="4415883" y="1382751"/>
            <a:ext cx="7166400" cy="4793700"/>
          </a:xfrm>
          <a:prstGeom prst="rect">
            <a:avLst/>
          </a:prstGeom>
          <a:noFill/>
          <a:ln>
            <a:noFill/>
          </a:ln>
        </p:spPr>
        <p:txBody>
          <a:bodyPr spcFirstLastPara="1" wrap="square" lIns="121900" tIns="121900" rIns="121900" bIns="121900" anchor="t" anchorCtr="0"/>
          <a:lstStyle>
            <a:lvl1pPr marL="457200" marR="0" lvl="0" indent="-381000" algn="l" rtl="0">
              <a:lnSpc>
                <a:spcPct val="100000"/>
              </a:lnSpc>
              <a:spcBef>
                <a:spcPts val="16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49250" algn="l" rtl="0">
              <a:lnSpc>
                <a:spcPct val="10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2pPr>
            <a:lvl3pPr marL="1371600" marR="0" lvl="2"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23850" algn="l" rtl="0">
              <a:lnSpc>
                <a:spcPct val="100000"/>
              </a:lnSpc>
              <a:spcBef>
                <a:spcPts val="5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5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772" name="Google Shape;772;p70" descr="S:\Bake-off-Pitch\MongoDB (603869204)\img_multimedia\MongoDB Logos\mongodb-logo.jpg"/>
          <p:cNvPicPr preferRelativeResize="0"/>
          <p:nvPr/>
        </p:nvPicPr>
        <p:blipFill rotWithShape="1">
          <a:blip r:embed="rId2">
            <a:alphaModFix/>
          </a:blip>
          <a:srcRect/>
          <a:stretch/>
        </p:blipFill>
        <p:spPr>
          <a:xfrm>
            <a:off x="609600" y="6326796"/>
            <a:ext cx="1084015" cy="286071"/>
          </a:xfrm>
          <a:prstGeom prst="rect">
            <a:avLst/>
          </a:prstGeom>
          <a:noFill/>
          <a:ln>
            <a:noFill/>
          </a:ln>
        </p:spPr>
      </p:pic>
      <p:pic>
        <p:nvPicPr>
          <p:cNvPr id="773" name="Google Shape;773;p70"/>
          <p:cNvPicPr preferRelativeResize="0"/>
          <p:nvPr/>
        </p:nvPicPr>
        <p:blipFill rotWithShape="1">
          <a:blip r:embed="rId3">
            <a:alphaModFix/>
          </a:blip>
          <a:srcRect/>
          <a:stretch/>
        </p:blipFill>
        <p:spPr>
          <a:xfrm rot="10800000" flipH="1">
            <a:off x="8505198" y="4786091"/>
            <a:ext cx="3686802" cy="2071909"/>
          </a:xfrm>
          <a:prstGeom prst="rect">
            <a:avLst/>
          </a:prstGeom>
          <a:noFill/>
          <a:ln>
            <a:noFill/>
          </a:ln>
        </p:spPr>
      </p:pic>
      <p:grpSp>
        <p:nvGrpSpPr>
          <p:cNvPr id="774" name="Google Shape;774;p70"/>
          <p:cNvGrpSpPr/>
          <p:nvPr/>
        </p:nvGrpSpPr>
        <p:grpSpPr>
          <a:xfrm rot="10800000" flipH="1">
            <a:off x="10338568" y="5331802"/>
            <a:ext cx="1994480" cy="1633614"/>
            <a:chOff x="6045108" y="-178919"/>
            <a:chExt cx="3712733" cy="3040980"/>
          </a:xfrm>
        </p:grpSpPr>
        <p:cxnSp>
          <p:nvCxnSpPr>
            <p:cNvPr id="775" name="Google Shape;775;p70"/>
            <p:cNvCxnSpPr/>
            <p:nvPr/>
          </p:nvCxnSpPr>
          <p:spPr>
            <a:xfrm>
              <a:off x="7580561" y="816077"/>
              <a:ext cx="980400" cy="980400"/>
            </a:xfrm>
            <a:prstGeom prst="straightConnector1">
              <a:avLst/>
            </a:prstGeom>
            <a:noFill/>
            <a:ln w="9525" cap="flat" cmpd="sng">
              <a:solidFill>
                <a:schemeClr val="accent1"/>
              </a:solidFill>
              <a:prstDash val="solid"/>
              <a:miter lim="800000"/>
              <a:headEnd type="none" w="sm" len="sm"/>
              <a:tailEnd type="none" w="sm" len="sm"/>
            </a:ln>
          </p:spPr>
        </p:cxnSp>
        <p:cxnSp>
          <p:nvCxnSpPr>
            <p:cNvPr id="776" name="Google Shape;776;p70"/>
            <p:cNvCxnSpPr/>
            <p:nvPr/>
          </p:nvCxnSpPr>
          <p:spPr>
            <a:xfrm>
              <a:off x="8195532" y="1881661"/>
              <a:ext cx="980400" cy="980400"/>
            </a:xfrm>
            <a:prstGeom prst="straightConnector1">
              <a:avLst/>
            </a:prstGeom>
            <a:noFill/>
            <a:ln w="9525" cap="flat" cmpd="sng">
              <a:solidFill>
                <a:schemeClr val="accent1"/>
              </a:solidFill>
              <a:prstDash val="solid"/>
              <a:miter lim="800000"/>
              <a:headEnd type="none" w="sm" len="sm"/>
              <a:tailEnd type="none" w="sm" len="sm"/>
            </a:ln>
          </p:spPr>
        </p:cxnSp>
        <p:cxnSp>
          <p:nvCxnSpPr>
            <p:cNvPr id="777" name="Google Shape;777;p70"/>
            <p:cNvCxnSpPr/>
            <p:nvPr/>
          </p:nvCxnSpPr>
          <p:spPr>
            <a:xfrm>
              <a:off x="6045108" y="-178919"/>
              <a:ext cx="1866000" cy="1839000"/>
            </a:xfrm>
            <a:prstGeom prst="straightConnector1">
              <a:avLst/>
            </a:prstGeom>
            <a:noFill/>
            <a:ln w="9525" cap="flat" cmpd="sng">
              <a:solidFill>
                <a:schemeClr val="accent1"/>
              </a:solidFill>
              <a:prstDash val="solid"/>
              <a:miter lim="800000"/>
              <a:headEnd type="none" w="sm" len="sm"/>
              <a:tailEnd type="none" w="sm" len="sm"/>
            </a:ln>
          </p:spPr>
        </p:cxnSp>
        <p:cxnSp>
          <p:nvCxnSpPr>
            <p:cNvPr id="778" name="Google Shape;778;p70"/>
            <p:cNvCxnSpPr/>
            <p:nvPr/>
          </p:nvCxnSpPr>
          <p:spPr>
            <a:xfrm>
              <a:off x="7211079" y="-4111"/>
              <a:ext cx="980400" cy="980400"/>
            </a:xfrm>
            <a:prstGeom prst="straightConnector1">
              <a:avLst/>
            </a:prstGeom>
            <a:noFill/>
            <a:ln w="9525" cap="flat" cmpd="sng">
              <a:solidFill>
                <a:schemeClr val="accent1"/>
              </a:solidFill>
              <a:prstDash val="solid"/>
              <a:miter lim="800000"/>
              <a:headEnd type="none" w="sm" len="sm"/>
              <a:tailEnd type="none" w="sm" len="sm"/>
            </a:ln>
          </p:spPr>
        </p:cxnSp>
        <p:cxnSp>
          <p:nvCxnSpPr>
            <p:cNvPr id="779" name="Google Shape;779;p70"/>
            <p:cNvCxnSpPr/>
            <p:nvPr/>
          </p:nvCxnSpPr>
          <p:spPr>
            <a:xfrm>
              <a:off x="7298168" y="-7771"/>
              <a:ext cx="482400" cy="482400"/>
            </a:xfrm>
            <a:prstGeom prst="straightConnector1">
              <a:avLst/>
            </a:prstGeom>
            <a:noFill/>
            <a:ln w="9525" cap="flat" cmpd="sng">
              <a:solidFill>
                <a:schemeClr val="accent1"/>
              </a:solidFill>
              <a:prstDash val="solid"/>
              <a:miter lim="800000"/>
              <a:headEnd type="none" w="sm" len="sm"/>
              <a:tailEnd type="none" w="sm" len="sm"/>
            </a:ln>
          </p:spPr>
        </p:cxnSp>
        <p:cxnSp>
          <p:nvCxnSpPr>
            <p:cNvPr id="780" name="Google Shape;780;p70"/>
            <p:cNvCxnSpPr/>
            <p:nvPr/>
          </p:nvCxnSpPr>
          <p:spPr>
            <a:xfrm>
              <a:off x="7870821" y="-4111"/>
              <a:ext cx="105900" cy="105900"/>
            </a:xfrm>
            <a:prstGeom prst="straightConnector1">
              <a:avLst/>
            </a:prstGeom>
            <a:noFill/>
            <a:ln w="9525" cap="flat" cmpd="sng">
              <a:solidFill>
                <a:schemeClr val="accent1"/>
              </a:solidFill>
              <a:prstDash val="solid"/>
              <a:miter lim="800000"/>
              <a:headEnd type="none" w="sm" len="sm"/>
              <a:tailEnd type="none" w="sm" len="sm"/>
            </a:ln>
          </p:spPr>
        </p:cxnSp>
        <p:cxnSp>
          <p:nvCxnSpPr>
            <p:cNvPr id="781" name="Google Shape;781;p70"/>
            <p:cNvCxnSpPr/>
            <p:nvPr/>
          </p:nvCxnSpPr>
          <p:spPr>
            <a:xfrm>
              <a:off x="8109020" y="-4111"/>
              <a:ext cx="482400" cy="482400"/>
            </a:xfrm>
            <a:prstGeom prst="straightConnector1">
              <a:avLst/>
            </a:prstGeom>
            <a:noFill/>
            <a:ln w="9525" cap="flat" cmpd="sng">
              <a:solidFill>
                <a:schemeClr val="accent1"/>
              </a:solidFill>
              <a:prstDash val="solid"/>
              <a:miter lim="800000"/>
              <a:headEnd type="none" w="sm" len="sm"/>
              <a:tailEnd type="none" w="sm" len="sm"/>
            </a:ln>
          </p:spPr>
        </p:cxnSp>
        <p:cxnSp>
          <p:nvCxnSpPr>
            <p:cNvPr id="782" name="Google Shape;782;p70"/>
            <p:cNvCxnSpPr/>
            <p:nvPr/>
          </p:nvCxnSpPr>
          <p:spPr>
            <a:xfrm>
              <a:off x="7910961" y="101924"/>
              <a:ext cx="388500" cy="388500"/>
            </a:xfrm>
            <a:prstGeom prst="straightConnector1">
              <a:avLst/>
            </a:prstGeom>
            <a:noFill/>
            <a:ln w="9525" cap="flat" cmpd="sng">
              <a:solidFill>
                <a:schemeClr val="accent1"/>
              </a:solidFill>
              <a:prstDash val="solid"/>
              <a:miter lim="800000"/>
              <a:headEnd type="none" w="sm" len="sm"/>
              <a:tailEnd type="none" w="sm" len="sm"/>
            </a:ln>
          </p:spPr>
        </p:cxnSp>
        <p:grpSp>
          <p:nvGrpSpPr>
            <p:cNvPr id="783" name="Google Shape;783;p70"/>
            <p:cNvGrpSpPr/>
            <p:nvPr/>
          </p:nvGrpSpPr>
          <p:grpSpPr>
            <a:xfrm>
              <a:off x="7127106" y="417403"/>
              <a:ext cx="2630735" cy="2263216"/>
              <a:chOff x="6104486" y="25083"/>
              <a:chExt cx="2957876" cy="2544655"/>
            </a:xfrm>
          </p:grpSpPr>
          <p:cxnSp>
            <p:nvCxnSpPr>
              <p:cNvPr id="784" name="Google Shape;784;p70"/>
              <p:cNvCxnSpPr/>
              <p:nvPr/>
            </p:nvCxnSpPr>
            <p:spPr>
              <a:xfrm>
                <a:off x="7732961" y="968477"/>
                <a:ext cx="980400" cy="980400"/>
              </a:xfrm>
              <a:prstGeom prst="straightConnector1">
                <a:avLst/>
              </a:prstGeom>
              <a:noFill/>
              <a:ln w="9525" cap="flat" cmpd="sng">
                <a:solidFill>
                  <a:schemeClr val="accent1"/>
                </a:solidFill>
                <a:prstDash val="solid"/>
                <a:miter lim="800000"/>
                <a:headEnd type="none" w="sm" len="sm"/>
                <a:tailEnd type="none" w="sm" len="sm"/>
              </a:ln>
            </p:spPr>
          </p:cxnSp>
          <p:cxnSp>
            <p:nvCxnSpPr>
              <p:cNvPr id="785" name="Google Shape;785;p70"/>
              <p:cNvCxnSpPr/>
              <p:nvPr/>
            </p:nvCxnSpPr>
            <p:spPr>
              <a:xfrm>
                <a:off x="8081962" y="1589338"/>
                <a:ext cx="980400" cy="980400"/>
              </a:xfrm>
              <a:prstGeom prst="straightConnector1">
                <a:avLst/>
              </a:prstGeom>
              <a:noFill/>
              <a:ln w="9525" cap="flat" cmpd="sng">
                <a:solidFill>
                  <a:schemeClr val="accent1"/>
                </a:solidFill>
                <a:prstDash val="solid"/>
                <a:miter lim="800000"/>
                <a:headEnd type="none" w="sm" len="sm"/>
                <a:tailEnd type="none" w="sm" len="sm"/>
              </a:ln>
            </p:spPr>
          </p:cxnSp>
          <p:cxnSp>
            <p:nvCxnSpPr>
              <p:cNvPr id="786" name="Google Shape;786;p70"/>
              <p:cNvCxnSpPr/>
              <p:nvPr/>
            </p:nvCxnSpPr>
            <p:spPr>
              <a:xfrm>
                <a:off x="6104486" y="144629"/>
                <a:ext cx="1866000" cy="1839000"/>
              </a:xfrm>
              <a:prstGeom prst="straightConnector1">
                <a:avLst/>
              </a:prstGeom>
              <a:noFill/>
              <a:ln w="9525" cap="flat" cmpd="sng">
                <a:solidFill>
                  <a:schemeClr val="accent1"/>
                </a:solidFill>
                <a:prstDash val="solid"/>
                <a:miter lim="800000"/>
                <a:headEnd type="none" w="sm" len="sm"/>
                <a:tailEnd type="none" w="sm" len="sm"/>
              </a:ln>
            </p:spPr>
          </p:cxnSp>
          <p:cxnSp>
            <p:nvCxnSpPr>
              <p:cNvPr id="787" name="Google Shape;787;p70"/>
              <p:cNvCxnSpPr/>
              <p:nvPr/>
            </p:nvCxnSpPr>
            <p:spPr>
              <a:xfrm>
                <a:off x="7397685" y="136842"/>
                <a:ext cx="980400" cy="980400"/>
              </a:xfrm>
              <a:prstGeom prst="straightConnector1">
                <a:avLst/>
              </a:prstGeom>
              <a:noFill/>
              <a:ln w="9525" cap="flat" cmpd="sng">
                <a:solidFill>
                  <a:schemeClr val="accent1"/>
                </a:solidFill>
                <a:prstDash val="solid"/>
                <a:miter lim="800000"/>
                <a:headEnd type="none" w="sm" len="sm"/>
                <a:tailEnd type="none" w="sm" len="sm"/>
              </a:ln>
            </p:spPr>
          </p:cxnSp>
          <p:cxnSp>
            <p:nvCxnSpPr>
              <p:cNvPr id="788" name="Google Shape;788;p70"/>
              <p:cNvCxnSpPr/>
              <p:nvPr/>
            </p:nvCxnSpPr>
            <p:spPr>
              <a:xfrm>
                <a:off x="7450568" y="144629"/>
                <a:ext cx="482400" cy="482400"/>
              </a:xfrm>
              <a:prstGeom prst="straightConnector1">
                <a:avLst/>
              </a:prstGeom>
              <a:noFill/>
              <a:ln w="9525" cap="flat" cmpd="sng">
                <a:solidFill>
                  <a:schemeClr val="accent1"/>
                </a:solidFill>
                <a:prstDash val="solid"/>
                <a:miter lim="800000"/>
                <a:headEnd type="none" w="sm" len="sm"/>
                <a:tailEnd type="none" w="sm" len="sm"/>
              </a:ln>
            </p:spPr>
          </p:cxnSp>
          <p:cxnSp>
            <p:nvCxnSpPr>
              <p:cNvPr id="789" name="Google Shape;789;p70"/>
              <p:cNvCxnSpPr/>
              <p:nvPr/>
            </p:nvCxnSpPr>
            <p:spPr>
              <a:xfrm>
                <a:off x="7900015" y="25083"/>
                <a:ext cx="229200" cy="229200"/>
              </a:xfrm>
              <a:prstGeom prst="straightConnector1">
                <a:avLst/>
              </a:prstGeom>
              <a:noFill/>
              <a:ln w="9525" cap="flat" cmpd="sng">
                <a:solidFill>
                  <a:schemeClr val="accent1"/>
                </a:solidFill>
                <a:prstDash val="solid"/>
                <a:miter lim="800000"/>
                <a:headEnd type="none" w="sm" len="sm"/>
                <a:tailEnd type="none" w="sm" len="sm"/>
              </a:ln>
            </p:spPr>
          </p:cxnSp>
          <p:cxnSp>
            <p:nvCxnSpPr>
              <p:cNvPr id="790" name="Google Shape;790;p70"/>
              <p:cNvCxnSpPr/>
              <p:nvPr/>
            </p:nvCxnSpPr>
            <p:spPr>
              <a:xfrm>
                <a:off x="8261420" y="148289"/>
                <a:ext cx="482400" cy="482400"/>
              </a:xfrm>
              <a:prstGeom prst="straightConnector1">
                <a:avLst/>
              </a:prstGeom>
              <a:noFill/>
              <a:ln w="9525" cap="flat" cmpd="sng">
                <a:solidFill>
                  <a:schemeClr val="accent1"/>
                </a:solidFill>
                <a:prstDash val="solid"/>
                <a:miter lim="800000"/>
                <a:headEnd type="none" w="sm" len="sm"/>
                <a:tailEnd type="none" w="sm" len="sm"/>
              </a:ln>
            </p:spPr>
          </p:cxnSp>
          <p:cxnSp>
            <p:nvCxnSpPr>
              <p:cNvPr id="791" name="Google Shape;791;p70"/>
              <p:cNvCxnSpPr/>
              <p:nvPr/>
            </p:nvCxnSpPr>
            <p:spPr>
              <a:xfrm>
                <a:off x="8063361" y="254324"/>
                <a:ext cx="388500" cy="388500"/>
              </a:xfrm>
              <a:prstGeom prst="straightConnector1">
                <a:avLst/>
              </a:prstGeom>
              <a:noFill/>
              <a:ln w="9525" cap="flat" cmpd="sng">
                <a:solidFill>
                  <a:schemeClr val="accent1"/>
                </a:solidFill>
                <a:prstDash val="solid"/>
                <a:miter lim="800000"/>
                <a:headEnd type="none" w="sm" len="sm"/>
                <a:tailEnd type="none" w="sm" len="sm"/>
              </a:ln>
            </p:spPr>
          </p:cxnSp>
        </p:grpSp>
        <p:cxnSp>
          <p:nvCxnSpPr>
            <p:cNvPr id="792" name="Google Shape;792;p70"/>
            <p:cNvCxnSpPr/>
            <p:nvPr/>
          </p:nvCxnSpPr>
          <p:spPr>
            <a:xfrm>
              <a:off x="8279661" y="74302"/>
              <a:ext cx="872100" cy="872100"/>
            </a:xfrm>
            <a:prstGeom prst="straightConnector1">
              <a:avLst/>
            </a:prstGeom>
            <a:noFill/>
            <a:ln w="9525" cap="flat" cmpd="sng">
              <a:solidFill>
                <a:schemeClr val="accent1"/>
              </a:solidFill>
              <a:prstDash val="solid"/>
              <a:miter lim="800000"/>
              <a:headEnd type="none" w="sm" len="sm"/>
              <a:tailEnd type="none" w="sm" len="sm"/>
            </a:ln>
          </p:spPr>
        </p:cxnSp>
        <p:cxnSp>
          <p:nvCxnSpPr>
            <p:cNvPr id="793" name="Google Shape;793;p70"/>
            <p:cNvCxnSpPr/>
            <p:nvPr/>
          </p:nvCxnSpPr>
          <p:spPr>
            <a:xfrm>
              <a:off x="8338351" y="-54436"/>
              <a:ext cx="872100" cy="872100"/>
            </a:xfrm>
            <a:prstGeom prst="straightConnector1">
              <a:avLst/>
            </a:prstGeom>
            <a:noFill/>
            <a:ln w="9525" cap="flat" cmpd="sng">
              <a:solidFill>
                <a:schemeClr val="accent1"/>
              </a:solidFill>
              <a:prstDash val="solid"/>
              <a:miter lim="800000"/>
              <a:headEnd type="none" w="sm" len="sm"/>
              <a:tailEnd type="none" w="sm" len="sm"/>
            </a:ln>
          </p:spPr>
        </p:cxnSp>
        <p:cxnSp>
          <p:nvCxnSpPr>
            <p:cNvPr id="794" name="Google Shape;794;p70"/>
            <p:cNvCxnSpPr/>
            <p:nvPr/>
          </p:nvCxnSpPr>
          <p:spPr>
            <a:xfrm>
              <a:off x="8598294" y="-42565"/>
              <a:ext cx="312300" cy="312300"/>
            </a:xfrm>
            <a:prstGeom prst="straightConnector1">
              <a:avLst/>
            </a:prstGeom>
            <a:noFill/>
            <a:ln w="9525" cap="flat" cmpd="sng">
              <a:solidFill>
                <a:schemeClr val="accent1"/>
              </a:solidFill>
              <a:prstDash val="solid"/>
              <a:miter lim="800000"/>
              <a:headEnd type="none" w="sm" len="sm"/>
              <a:tailEnd type="none" w="sm" len="sm"/>
            </a:ln>
          </p:spPr>
        </p:cxnSp>
        <p:cxnSp>
          <p:nvCxnSpPr>
            <p:cNvPr id="795" name="Google Shape;795;p70"/>
            <p:cNvCxnSpPr/>
            <p:nvPr/>
          </p:nvCxnSpPr>
          <p:spPr>
            <a:xfrm>
              <a:off x="8750694" y="109835"/>
              <a:ext cx="312300" cy="312300"/>
            </a:xfrm>
            <a:prstGeom prst="straightConnector1">
              <a:avLst/>
            </a:prstGeom>
            <a:noFill/>
            <a:ln w="9525" cap="flat" cmpd="sng">
              <a:solidFill>
                <a:schemeClr val="accent1"/>
              </a:solidFill>
              <a:prstDash val="solid"/>
              <a:miter lim="800000"/>
              <a:headEnd type="none" w="sm" len="sm"/>
              <a:tailEnd type="none" w="sm" len="sm"/>
            </a:ln>
          </p:spPr>
        </p:cxnSp>
        <p:cxnSp>
          <p:nvCxnSpPr>
            <p:cNvPr id="796" name="Google Shape;796;p70"/>
            <p:cNvCxnSpPr/>
            <p:nvPr/>
          </p:nvCxnSpPr>
          <p:spPr>
            <a:xfrm>
              <a:off x="8871734" y="190468"/>
              <a:ext cx="312300" cy="312300"/>
            </a:xfrm>
            <a:prstGeom prst="straightConnector1">
              <a:avLst/>
            </a:prstGeom>
            <a:noFill/>
            <a:ln w="9525" cap="flat" cmpd="sng">
              <a:solidFill>
                <a:schemeClr val="accent1"/>
              </a:solidFill>
              <a:prstDash val="solid"/>
              <a:miter lim="800000"/>
              <a:headEnd type="none" w="sm" len="sm"/>
              <a:tailEnd type="none" w="sm" len="sm"/>
            </a:ln>
          </p:spPr>
        </p:cxnSp>
        <p:cxnSp>
          <p:nvCxnSpPr>
            <p:cNvPr id="797" name="Google Shape;797;p70"/>
            <p:cNvCxnSpPr/>
            <p:nvPr/>
          </p:nvCxnSpPr>
          <p:spPr>
            <a:xfrm>
              <a:off x="8771239" y="39142"/>
              <a:ext cx="267000" cy="267000"/>
            </a:xfrm>
            <a:prstGeom prst="straightConnector1">
              <a:avLst/>
            </a:prstGeom>
            <a:noFill/>
            <a:ln w="9525" cap="flat" cmpd="sng">
              <a:solidFill>
                <a:schemeClr val="accent1"/>
              </a:solidFill>
              <a:prstDash val="solid"/>
              <a:miter lim="800000"/>
              <a:headEnd type="none" w="sm" len="sm"/>
              <a:tailEnd type="none" w="sm" len="sm"/>
            </a:ln>
          </p:spPr>
        </p:cxnSp>
        <p:cxnSp>
          <p:nvCxnSpPr>
            <p:cNvPr id="798" name="Google Shape;798;p70"/>
            <p:cNvCxnSpPr/>
            <p:nvPr/>
          </p:nvCxnSpPr>
          <p:spPr>
            <a:xfrm>
              <a:off x="8909905" y="-17414"/>
              <a:ext cx="312300" cy="312300"/>
            </a:xfrm>
            <a:prstGeom prst="straightConnector1">
              <a:avLst/>
            </a:prstGeom>
            <a:noFill/>
            <a:ln w="9525" cap="flat" cmpd="sng">
              <a:solidFill>
                <a:schemeClr val="accent1"/>
              </a:solidFill>
              <a:prstDash val="solid"/>
              <a:miter lim="800000"/>
              <a:headEnd type="none" w="sm" len="sm"/>
              <a:tailEnd type="none" w="sm" len="sm"/>
            </a:ln>
          </p:spPr>
        </p:cxnSp>
        <p:cxnSp>
          <p:nvCxnSpPr>
            <p:cNvPr id="799" name="Google Shape;799;p70"/>
            <p:cNvCxnSpPr/>
            <p:nvPr/>
          </p:nvCxnSpPr>
          <p:spPr>
            <a:xfrm>
              <a:off x="8962438" y="-12387"/>
              <a:ext cx="121200" cy="121200"/>
            </a:xfrm>
            <a:prstGeom prst="straightConnector1">
              <a:avLst/>
            </a:prstGeom>
            <a:noFill/>
            <a:ln w="9525" cap="flat" cmpd="sng">
              <a:solidFill>
                <a:schemeClr val="accent1"/>
              </a:solidFill>
              <a:prstDash val="solid"/>
              <a:miter lim="800000"/>
              <a:headEnd type="none" w="sm" len="sm"/>
              <a:tailEnd type="none" w="sm" len="sm"/>
            </a:ln>
          </p:spPr>
        </p:cxnSp>
        <p:cxnSp>
          <p:nvCxnSpPr>
            <p:cNvPr id="800" name="Google Shape;800;p70"/>
            <p:cNvCxnSpPr/>
            <p:nvPr/>
          </p:nvCxnSpPr>
          <p:spPr>
            <a:xfrm>
              <a:off x="8923639" y="191542"/>
              <a:ext cx="267000" cy="267000"/>
            </a:xfrm>
            <a:prstGeom prst="straightConnector1">
              <a:avLst/>
            </a:prstGeom>
            <a:noFill/>
            <a:ln w="9525" cap="flat" cmpd="sng">
              <a:solidFill>
                <a:schemeClr val="accent1"/>
              </a:solidFill>
              <a:prstDash val="solid"/>
              <a:miter lim="800000"/>
              <a:headEnd type="none" w="sm" len="sm"/>
              <a:tailEnd type="none" w="sm" len="sm"/>
            </a:ln>
          </p:spPr>
        </p:cxnSp>
      </p:grpSp>
      <p:pic>
        <p:nvPicPr>
          <p:cNvPr id="801" name="Google Shape;801;p70"/>
          <p:cNvPicPr preferRelativeResize="0"/>
          <p:nvPr/>
        </p:nvPicPr>
        <p:blipFill rotWithShape="1">
          <a:blip r:embed="rId4">
            <a:alphaModFix/>
          </a:blip>
          <a:srcRect/>
          <a:stretch/>
        </p:blipFill>
        <p:spPr>
          <a:xfrm rot="10800000" flipH="1">
            <a:off x="9102618" y="5121026"/>
            <a:ext cx="3087954" cy="1736974"/>
          </a:xfrm>
          <a:prstGeom prst="rect">
            <a:avLst/>
          </a:prstGeom>
          <a:noFill/>
          <a:ln>
            <a:noFill/>
          </a:ln>
        </p:spPr>
      </p:pic>
    </p:spTree>
    <p:extLst>
      <p:ext uri="{BB962C8B-B14F-4D97-AF65-F5344CB8AC3E}">
        <p14:creationId xmlns:p14="http://schemas.microsoft.com/office/powerpoint/2010/main" val="2671200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dk2"/>
        </a:solidFill>
        <a:effectLst/>
      </p:bgPr>
    </p:bg>
    <p:spTree>
      <p:nvGrpSpPr>
        <p:cNvPr id="1" name="Shape 802"/>
        <p:cNvGrpSpPr/>
        <p:nvPr/>
      </p:nvGrpSpPr>
      <p:grpSpPr>
        <a:xfrm>
          <a:off x="0" y="0"/>
          <a:ext cx="0" cy="0"/>
          <a:chOff x="0" y="0"/>
          <a:chExt cx="0" cy="0"/>
        </a:xfrm>
      </p:grpSpPr>
      <p:pic>
        <p:nvPicPr>
          <p:cNvPr id="803" name="Google Shape;803;p71"/>
          <p:cNvPicPr preferRelativeResize="0"/>
          <p:nvPr/>
        </p:nvPicPr>
        <p:blipFill rotWithShape="1">
          <a:blip r:embed="rId2">
            <a:alphaModFix/>
          </a:blip>
          <a:srcRect/>
          <a:stretch/>
        </p:blipFill>
        <p:spPr>
          <a:xfrm rot="10800000" flipH="1">
            <a:off x="5705584" y="3209392"/>
            <a:ext cx="6486414" cy="3648608"/>
          </a:xfrm>
          <a:prstGeom prst="rect">
            <a:avLst/>
          </a:prstGeom>
          <a:noFill/>
          <a:ln>
            <a:noFill/>
          </a:ln>
        </p:spPr>
      </p:pic>
      <p:sp>
        <p:nvSpPr>
          <p:cNvPr id="804" name="Google Shape;804;p71"/>
          <p:cNvSpPr txBox="1">
            <a:spLocks noGrp="1"/>
          </p:cNvSpPr>
          <p:nvPr>
            <p:ph type="ctrTitle"/>
          </p:nvPr>
        </p:nvSpPr>
        <p:spPr>
          <a:xfrm>
            <a:off x="415611" y="2060600"/>
            <a:ext cx="11360700" cy="2736900"/>
          </a:xfrm>
          <a:prstGeom prst="rect">
            <a:avLst/>
          </a:prstGeom>
          <a:noFill/>
          <a:ln>
            <a:noFill/>
          </a:ln>
        </p:spPr>
        <p:txBody>
          <a:bodyPr spcFirstLastPara="1" wrap="square" lIns="121900" tIns="121900" rIns="121900" bIns="121900" anchor="ctr" anchorCtr="0"/>
          <a:lstStyle>
            <a:lvl1pPr marR="0" lvl="0" algn="ctr" rtl="0">
              <a:lnSpc>
                <a:spcPct val="100000"/>
              </a:lnSpc>
              <a:spcBef>
                <a:spcPts val="0"/>
              </a:spcBef>
              <a:spcAft>
                <a:spcPts val="0"/>
              </a:spcAft>
              <a:buClr>
                <a:schemeClr val="lt1"/>
              </a:buClr>
              <a:buSzPts val="6900"/>
              <a:buFont typeface="Arial"/>
              <a:buNone/>
              <a:defRPr sz="5300" b="1" i="0" u="none" strike="noStrike" cap="none">
                <a:solidFill>
                  <a:schemeClr val="lt1"/>
                </a:solidFill>
                <a:latin typeface="Arial"/>
                <a:ea typeface="Arial"/>
                <a:cs typeface="Arial"/>
                <a:sym typeface="Arial"/>
              </a:defRPr>
            </a:lvl1pPr>
            <a:lvl2pPr lvl="1" algn="ctr" rtl="0">
              <a:spcBef>
                <a:spcPts val="0"/>
              </a:spcBef>
              <a:spcAft>
                <a:spcPts val="0"/>
              </a:spcAft>
              <a:buSzPts val="6900"/>
              <a:buFont typeface="Arial"/>
              <a:buNone/>
              <a:defRPr sz="6900"/>
            </a:lvl2pPr>
            <a:lvl3pPr lvl="2" algn="ctr" rtl="0">
              <a:spcBef>
                <a:spcPts val="0"/>
              </a:spcBef>
              <a:spcAft>
                <a:spcPts val="0"/>
              </a:spcAft>
              <a:buSzPts val="6900"/>
              <a:buFont typeface="Arial"/>
              <a:buNone/>
              <a:defRPr sz="6900"/>
            </a:lvl3pPr>
            <a:lvl4pPr lvl="3" algn="ctr" rtl="0">
              <a:spcBef>
                <a:spcPts val="0"/>
              </a:spcBef>
              <a:spcAft>
                <a:spcPts val="0"/>
              </a:spcAft>
              <a:buSzPts val="6900"/>
              <a:buFont typeface="Arial"/>
              <a:buNone/>
              <a:defRPr sz="6900"/>
            </a:lvl4pPr>
            <a:lvl5pPr lvl="4" algn="ctr" rtl="0">
              <a:spcBef>
                <a:spcPts val="0"/>
              </a:spcBef>
              <a:spcAft>
                <a:spcPts val="0"/>
              </a:spcAft>
              <a:buSzPts val="6900"/>
              <a:buFont typeface="Arial"/>
              <a:buNone/>
              <a:defRPr sz="6900"/>
            </a:lvl5pPr>
            <a:lvl6pPr lvl="5" algn="ctr" rtl="0">
              <a:spcBef>
                <a:spcPts val="0"/>
              </a:spcBef>
              <a:spcAft>
                <a:spcPts val="0"/>
              </a:spcAft>
              <a:buSzPts val="6900"/>
              <a:buFont typeface="Arial"/>
              <a:buNone/>
              <a:defRPr sz="6900"/>
            </a:lvl6pPr>
            <a:lvl7pPr lvl="6" algn="ctr" rtl="0">
              <a:spcBef>
                <a:spcPts val="0"/>
              </a:spcBef>
              <a:spcAft>
                <a:spcPts val="0"/>
              </a:spcAft>
              <a:buSzPts val="6900"/>
              <a:buFont typeface="Arial"/>
              <a:buNone/>
              <a:defRPr sz="6900"/>
            </a:lvl7pPr>
            <a:lvl8pPr lvl="7" algn="ctr" rtl="0">
              <a:spcBef>
                <a:spcPts val="0"/>
              </a:spcBef>
              <a:spcAft>
                <a:spcPts val="0"/>
              </a:spcAft>
              <a:buSzPts val="6900"/>
              <a:buFont typeface="Arial"/>
              <a:buNone/>
              <a:defRPr sz="6900"/>
            </a:lvl8pPr>
            <a:lvl9pPr lvl="8" algn="ctr" rtl="0">
              <a:spcBef>
                <a:spcPts val="0"/>
              </a:spcBef>
              <a:spcAft>
                <a:spcPts val="0"/>
              </a:spcAft>
              <a:buSzPts val="6900"/>
              <a:buFont typeface="Arial"/>
              <a:buNone/>
              <a:defRPr sz="6900"/>
            </a:lvl9pPr>
          </a:lstStyle>
          <a:p>
            <a:endParaRPr/>
          </a:p>
        </p:txBody>
      </p:sp>
      <p:pic>
        <p:nvPicPr>
          <p:cNvPr id="805" name="Google Shape;805;p71"/>
          <p:cNvPicPr preferRelativeResize="0"/>
          <p:nvPr/>
        </p:nvPicPr>
        <p:blipFill rotWithShape="1">
          <a:blip r:embed="rId2">
            <a:alphaModFix/>
          </a:blip>
          <a:srcRect/>
          <a:stretch/>
        </p:blipFill>
        <p:spPr>
          <a:xfrm flipH="1">
            <a:off x="1" y="0"/>
            <a:ext cx="6414528" cy="3608172"/>
          </a:xfrm>
          <a:prstGeom prst="rect">
            <a:avLst/>
          </a:prstGeom>
          <a:noFill/>
          <a:ln>
            <a:noFill/>
          </a:ln>
        </p:spPr>
      </p:pic>
      <p:grpSp>
        <p:nvGrpSpPr>
          <p:cNvPr id="806" name="Google Shape;806;p71"/>
          <p:cNvGrpSpPr/>
          <p:nvPr/>
        </p:nvGrpSpPr>
        <p:grpSpPr>
          <a:xfrm flipH="1">
            <a:off x="-959387" y="-79216"/>
            <a:ext cx="5387993" cy="4174018"/>
            <a:chOff x="5952086" y="-54436"/>
            <a:chExt cx="4042309" cy="3130592"/>
          </a:xfrm>
        </p:grpSpPr>
        <p:cxnSp>
          <p:nvCxnSpPr>
            <p:cNvPr id="807" name="Google Shape;807;p71"/>
            <p:cNvCxnSpPr/>
            <p:nvPr/>
          </p:nvCxnSpPr>
          <p:spPr>
            <a:xfrm>
              <a:off x="7580561" y="816077"/>
              <a:ext cx="980400" cy="980400"/>
            </a:xfrm>
            <a:prstGeom prst="straightConnector1">
              <a:avLst/>
            </a:prstGeom>
            <a:noFill/>
            <a:ln w="9525" cap="flat" cmpd="sng">
              <a:solidFill>
                <a:schemeClr val="accent1">
                  <a:alpha val="49800"/>
                </a:schemeClr>
              </a:solidFill>
              <a:prstDash val="solid"/>
              <a:miter lim="800000"/>
              <a:headEnd type="none" w="sm" len="sm"/>
              <a:tailEnd type="none" w="sm" len="sm"/>
            </a:ln>
          </p:spPr>
        </p:cxnSp>
        <p:cxnSp>
          <p:nvCxnSpPr>
            <p:cNvPr id="808" name="Google Shape;808;p71"/>
            <p:cNvCxnSpPr/>
            <p:nvPr/>
          </p:nvCxnSpPr>
          <p:spPr>
            <a:xfrm>
              <a:off x="8195532" y="1881661"/>
              <a:ext cx="980400" cy="980400"/>
            </a:xfrm>
            <a:prstGeom prst="straightConnector1">
              <a:avLst/>
            </a:prstGeom>
            <a:noFill/>
            <a:ln w="9525" cap="flat" cmpd="sng">
              <a:solidFill>
                <a:schemeClr val="accent1">
                  <a:alpha val="49800"/>
                </a:schemeClr>
              </a:solidFill>
              <a:prstDash val="solid"/>
              <a:miter lim="800000"/>
              <a:headEnd type="none" w="sm" len="sm"/>
              <a:tailEnd type="none" w="sm" len="sm"/>
            </a:ln>
          </p:spPr>
        </p:cxnSp>
        <p:cxnSp>
          <p:nvCxnSpPr>
            <p:cNvPr id="809" name="Google Shape;809;p71"/>
            <p:cNvCxnSpPr/>
            <p:nvPr/>
          </p:nvCxnSpPr>
          <p:spPr>
            <a:xfrm>
              <a:off x="5952086" y="-7771"/>
              <a:ext cx="1866000" cy="1839000"/>
            </a:xfrm>
            <a:prstGeom prst="straightConnector1">
              <a:avLst/>
            </a:prstGeom>
            <a:noFill/>
            <a:ln w="9525" cap="flat" cmpd="sng">
              <a:solidFill>
                <a:schemeClr val="accent1">
                  <a:alpha val="49800"/>
                </a:schemeClr>
              </a:solidFill>
              <a:prstDash val="solid"/>
              <a:miter lim="800000"/>
              <a:headEnd type="none" w="sm" len="sm"/>
              <a:tailEnd type="none" w="sm" len="sm"/>
            </a:ln>
          </p:spPr>
        </p:cxnSp>
        <p:cxnSp>
          <p:nvCxnSpPr>
            <p:cNvPr id="810" name="Google Shape;810;p71"/>
            <p:cNvCxnSpPr/>
            <p:nvPr/>
          </p:nvCxnSpPr>
          <p:spPr>
            <a:xfrm>
              <a:off x="7245285" y="-15558"/>
              <a:ext cx="980400" cy="980400"/>
            </a:xfrm>
            <a:prstGeom prst="straightConnector1">
              <a:avLst/>
            </a:prstGeom>
            <a:noFill/>
            <a:ln w="9525" cap="flat" cmpd="sng">
              <a:solidFill>
                <a:schemeClr val="accent1">
                  <a:alpha val="49800"/>
                </a:schemeClr>
              </a:solidFill>
              <a:prstDash val="solid"/>
              <a:miter lim="800000"/>
              <a:headEnd type="none" w="sm" len="sm"/>
              <a:tailEnd type="none" w="sm" len="sm"/>
            </a:ln>
          </p:spPr>
        </p:cxnSp>
        <p:cxnSp>
          <p:nvCxnSpPr>
            <p:cNvPr id="811" name="Google Shape;811;p71"/>
            <p:cNvCxnSpPr/>
            <p:nvPr/>
          </p:nvCxnSpPr>
          <p:spPr>
            <a:xfrm>
              <a:off x="7298168" y="-7771"/>
              <a:ext cx="482400" cy="482400"/>
            </a:xfrm>
            <a:prstGeom prst="straightConnector1">
              <a:avLst/>
            </a:prstGeom>
            <a:noFill/>
            <a:ln w="9525" cap="flat" cmpd="sng">
              <a:solidFill>
                <a:schemeClr val="accent1">
                  <a:alpha val="49800"/>
                </a:schemeClr>
              </a:solidFill>
              <a:prstDash val="solid"/>
              <a:miter lim="800000"/>
              <a:headEnd type="none" w="sm" len="sm"/>
              <a:tailEnd type="none" w="sm" len="sm"/>
            </a:ln>
          </p:spPr>
        </p:cxnSp>
        <p:cxnSp>
          <p:nvCxnSpPr>
            <p:cNvPr id="812" name="Google Shape;812;p71"/>
            <p:cNvCxnSpPr/>
            <p:nvPr/>
          </p:nvCxnSpPr>
          <p:spPr>
            <a:xfrm>
              <a:off x="7870821" y="-4111"/>
              <a:ext cx="105900" cy="105900"/>
            </a:xfrm>
            <a:prstGeom prst="straightConnector1">
              <a:avLst/>
            </a:prstGeom>
            <a:noFill/>
            <a:ln w="9525" cap="flat" cmpd="sng">
              <a:solidFill>
                <a:schemeClr val="accent1">
                  <a:alpha val="49800"/>
                </a:schemeClr>
              </a:solidFill>
              <a:prstDash val="solid"/>
              <a:miter lim="800000"/>
              <a:headEnd type="none" w="sm" len="sm"/>
              <a:tailEnd type="none" w="sm" len="sm"/>
            </a:ln>
          </p:spPr>
        </p:cxnSp>
        <p:cxnSp>
          <p:nvCxnSpPr>
            <p:cNvPr id="813" name="Google Shape;813;p71"/>
            <p:cNvCxnSpPr/>
            <p:nvPr/>
          </p:nvCxnSpPr>
          <p:spPr>
            <a:xfrm>
              <a:off x="8109020" y="-4111"/>
              <a:ext cx="482400" cy="482400"/>
            </a:xfrm>
            <a:prstGeom prst="straightConnector1">
              <a:avLst/>
            </a:prstGeom>
            <a:noFill/>
            <a:ln w="9525" cap="flat" cmpd="sng">
              <a:solidFill>
                <a:schemeClr val="accent1">
                  <a:alpha val="49800"/>
                </a:schemeClr>
              </a:solidFill>
              <a:prstDash val="solid"/>
              <a:miter lim="800000"/>
              <a:headEnd type="none" w="sm" len="sm"/>
              <a:tailEnd type="none" w="sm" len="sm"/>
            </a:ln>
          </p:spPr>
        </p:cxnSp>
        <p:cxnSp>
          <p:nvCxnSpPr>
            <p:cNvPr id="814" name="Google Shape;814;p71"/>
            <p:cNvCxnSpPr/>
            <p:nvPr/>
          </p:nvCxnSpPr>
          <p:spPr>
            <a:xfrm>
              <a:off x="7910961" y="101924"/>
              <a:ext cx="388500" cy="388500"/>
            </a:xfrm>
            <a:prstGeom prst="straightConnector1">
              <a:avLst/>
            </a:prstGeom>
            <a:noFill/>
            <a:ln w="9525" cap="flat" cmpd="sng">
              <a:solidFill>
                <a:schemeClr val="accent1">
                  <a:alpha val="49800"/>
                </a:schemeClr>
              </a:solidFill>
              <a:prstDash val="solid"/>
              <a:miter lim="800000"/>
              <a:headEnd type="none" w="sm" len="sm"/>
              <a:tailEnd type="none" w="sm" len="sm"/>
            </a:ln>
          </p:spPr>
        </p:cxnSp>
        <p:grpSp>
          <p:nvGrpSpPr>
            <p:cNvPr id="815" name="Google Shape;815;p71"/>
            <p:cNvGrpSpPr/>
            <p:nvPr/>
          </p:nvGrpSpPr>
          <p:grpSpPr>
            <a:xfrm>
              <a:off x="7127106" y="417403"/>
              <a:ext cx="2867289" cy="2658753"/>
              <a:chOff x="6104486" y="25083"/>
              <a:chExt cx="3223846" cy="2989378"/>
            </a:xfrm>
          </p:grpSpPr>
          <p:cxnSp>
            <p:nvCxnSpPr>
              <p:cNvPr id="816" name="Google Shape;816;p71"/>
              <p:cNvCxnSpPr/>
              <p:nvPr/>
            </p:nvCxnSpPr>
            <p:spPr>
              <a:xfrm>
                <a:off x="7732961" y="968477"/>
                <a:ext cx="980400" cy="980400"/>
              </a:xfrm>
              <a:prstGeom prst="straightConnector1">
                <a:avLst/>
              </a:prstGeom>
              <a:noFill/>
              <a:ln w="9525" cap="flat" cmpd="sng">
                <a:solidFill>
                  <a:schemeClr val="accent1">
                    <a:alpha val="20000"/>
                  </a:schemeClr>
                </a:solidFill>
                <a:prstDash val="solid"/>
                <a:miter lim="800000"/>
                <a:headEnd type="none" w="sm" len="sm"/>
                <a:tailEnd type="none" w="sm" len="sm"/>
              </a:ln>
            </p:spPr>
          </p:cxnSp>
          <p:cxnSp>
            <p:nvCxnSpPr>
              <p:cNvPr id="817" name="Google Shape;817;p71"/>
              <p:cNvCxnSpPr/>
              <p:nvPr/>
            </p:nvCxnSpPr>
            <p:spPr>
              <a:xfrm>
                <a:off x="8347932" y="2034061"/>
                <a:ext cx="980400" cy="980400"/>
              </a:xfrm>
              <a:prstGeom prst="straightConnector1">
                <a:avLst/>
              </a:prstGeom>
              <a:noFill/>
              <a:ln w="9525" cap="flat" cmpd="sng">
                <a:solidFill>
                  <a:schemeClr val="accent1">
                    <a:alpha val="20000"/>
                  </a:schemeClr>
                </a:solidFill>
                <a:prstDash val="solid"/>
                <a:miter lim="800000"/>
                <a:headEnd type="none" w="sm" len="sm"/>
                <a:tailEnd type="none" w="sm" len="sm"/>
              </a:ln>
            </p:spPr>
          </p:cxnSp>
          <p:cxnSp>
            <p:nvCxnSpPr>
              <p:cNvPr id="818" name="Google Shape;818;p71"/>
              <p:cNvCxnSpPr/>
              <p:nvPr/>
            </p:nvCxnSpPr>
            <p:spPr>
              <a:xfrm>
                <a:off x="6104486" y="144629"/>
                <a:ext cx="1866000" cy="1839000"/>
              </a:xfrm>
              <a:prstGeom prst="straightConnector1">
                <a:avLst/>
              </a:prstGeom>
              <a:noFill/>
              <a:ln w="9525" cap="flat" cmpd="sng">
                <a:solidFill>
                  <a:schemeClr val="accent1">
                    <a:alpha val="20000"/>
                  </a:schemeClr>
                </a:solidFill>
                <a:prstDash val="solid"/>
                <a:miter lim="800000"/>
                <a:headEnd type="none" w="sm" len="sm"/>
                <a:tailEnd type="none" w="sm" len="sm"/>
              </a:ln>
            </p:spPr>
          </p:cxnSp>
          <p:cxnSp>
            <p:nvCxnSpPr>
              <p:cNvPr id="819" name="Google Shape;819;p71"/>
              <p:cNvCxnSpPr/>
              <p:nvPr/>
            </p:nvCxnSpPr>
            <p:spPr>
              <a:xfrm>
                <a:off x="7397685" y="136842"/>
                <a:ext cx="980400" cy="980400"/>
              </a:xfrm>
              <a:prstGeom prst="straightConnector1">
                <a:avLst/>
              </a:prstGeom>
              <a:noFill/>
              <a:ln w="9525" cap="flat" cmpd="sng">
                <a:solidFill>
                  <a:schemeClr val="accent1">
                    <a:alpha val="20000"/>
                  </a:schemeClr>
                </a:solidFill>
                <a:prstDash val="solid"/>
                <a:miter lim="800000"/>
                <a:headEnd type="none" w="sm" len="sm"/>
                <a:tailEnd type="none" w="sm" len="sm"/>
              </a:ln>
            </p:spPr>
          </p:cxnSp>
          <p:cxnSp>
            <p:nvCxnSpPr>
              <p:cNvPr id="820" name="Google Shape;820;p71"/>
              <p:cNvCxnSpPr/>
              <p:nvPr/>
            </p:nvCxnSpPr>
            <p:spPr>
              <a:xfrm>
                <a:off x="7450568" y="144629"/>
                <a:ext cx="482400" cy="482400"/>
              </a:xfrm>
              <a:prstGeom prst="straightConnector1">
                <a:avLst/>
              </a:prstGeom>
              <a:noFill/>
              <a:ln w="9525" cap="flat" cmpd="sng">
                <a:solidFill>
                  <a:schemeClr val="accent1">
                    <a:alpha val="20000"/>
                  </a:schemeClr>
                </a:solidFill>
                <a:prstDash val="solid"/>
                <a:miter lim="800000"/>
                <a:headEnd type="none" w="sm" len="sm"/>
                <a:tailEnd type="none" w="sm" len="sm"/>
              </a:ln>
            </p:spPr>
          </p:cxnSp>
          <p:cxnSp>
            <p:nvCxnSpPr>
              <p:cNvPr id="821" name="Google Shape;821;p71"/>
              <p:cNvCxnSpPr/>
              <p:nvPr/>
            </p:nvCxnSpPr>
            <p:spPr>
              <a:xfrm>
                <a:off x="7900015" y="25083"/>
                <a:ext cx="229200" cy="229200"/>
              </a:xfrm>
              <a:prstGeom prst="straightConnector1">
                <a:avLst/>
              </a:prstGeom>
              <a:noFill/>
              <a:ln w="9525" cap="flat" cmpd="sng">
                <a:solidFill>
                  <a:schemeClr val="accent1">
                    <a:alpha val="20000"/>
                  </a:schemeClr>
                </a:solidFill>
                <a:prstDash val="solid"/>
                <a:miter lim="800000"/>
                <a:headEnd type="none" w="sm" len="sm"/>
                <a:tailEnd type="none" w="sm" len="sm"/>
              </a:ln>
            </p:spPr>
          </p:cxnSp>
          <p:cxnSp>
            <p:nvCxnSpPr>
              <p:cNvPr id="822" name="Google Shape;822;p71"/>
              <p:cNvCxnSpPr/>
              <p:nvPr/>
            </p:nvCxnSpPr>
            <p:spPr>
              <a:xfrm>
                <a:off x="8261420" y="148289"/>
                <a:ext cx="482400" cy="482400"/>
              </a:xfrm>
              <a:prstGeom prst="straightConnector1">
                <a:avLst/>
              </a:prstGeom>
              <a:noFill/>
              <a:ln w="9525" cap="flat" cmpd="sng">
                <a:solidFill>
                  <a:schemeClr val="accent1">
                    <a:alpha val="20000"/>
                  </a:schemeClr>
                </a:solidFill>
                <a:prstDash val="solid"/>
                <a:miter lim="800000"/>
                <a:headEnd type="none" w="sm" len="sm"/>
                <a:tailEnd type="none" w="sm" len="sm"/>
              </a:ln>
            </p:spPr>
          </p:cxnSp>
          <p:cxnSp>
            <p:nvCxnSpPr>
              <p:cNvPr id="823" name="Google Shape;823;p71"/>
              <p:cNvCxnSpPr/>
              <p:nvPr/>
            </p:nvCxnSpPr>
            <p:spPr>
              <a:xfrm>
                <a:off x="8063361" y="254324"/>
                <a:ext cx="388500" cy="388500"/>
              </a:xfrm>
              <a:prstGeom prst="straightConnector1">
                <a:avLst/>
              </a:prstGeom>
              <a:noFill/>
              <a:ln w="9525" cap="flat" cmpd="sng">
                <a:solidFill>
                  <a:schemeClr val="accent1">
                    <a:alpha val="20000"/>
                  </a:schemeClr>
                </a:solidFill>
                <a:prstDash val="solid"/>
                <a:miter lim="800000"/>
                <a:headEnd type="none" w="sm" len="sm"/>
                <a:tailEnd type="none" w="sm" len="sm"/>
              </a:ln>
            </p:spPr>
          </p:cxnSp>
        </p:grpSp>
        <p:cxnSp>
          <p:nvCxnSpPr>
            <p:cNvPr id="824" name="Google Shape;824;p71"/>
            <p:cNvCxnSpPr/>
            <p:nvPr/>
          </p:nvCxnSpPr>
          <p:spPr>
            <a:xfrm>
              <a:off x="8279661" y="74302"/>
              <a:ext cx="872100" cy="872100"/>
            </a:xfrm>
            <a:prstGeom prst="straightConnector1">
              <a:avLst/>
            </a:prstGeom>
            <a:noFill/>
            <a:ln w="9525" cap="flat" cmpd="sng">
              <a:solidFill>
                <a:schemeClr val="lt1">
                  <a:alpha val="34900"/>
                </a:schemeClr>
              </a:solidFill>
              <a:prstDash val="solid"/>
              <a:miter lim="800000"/>
              <a:headEnd type="none" w="sm" len="sm"/>
              <a:tailEnd type="none" w="sm" len="sm"/>
            </a:ln>
          </p:spPr>
        </p:cxnSp>
        <p:cxnSp>
          <p:nvCxnSpPr>
            <p:cNvPr id="825" name="Google Shape;825;p71"/>
            <p:cNvCxnSpPr/>
            <p:nvPr/>
          </p:nvCxnSpPr>
          <p:spPr>
            <a:xfrm>
              <a:off x="8338351" y="-54436"/>
              <a:ext cx="872100" cy="872100"/>
            </a:xfrm>
            <a:prstGeom prst="straightConnector1">
              <a:avLst/>
            </a:prstGeom>
            <a:noFill/>
            <a:ln w="9525" cap="flat" cmpd="sng">
              <a:solidFill>
                <a:schemeClr val="lt1">
                  <a:alpha val="34900"/>
                </a:schemeClr>
              </a:solidFill>
              <a:prstDash val="solid"/>
              <a:miter lim="800000"/>
              <a:headEnd type="none" w="sm" len="sm"/>
              <a:tailEnd type="none" w="sm" len="sm"/>
            </a:ln>
          </p:spPr>
        </p:cxnSp>
        <p:cxnSp>
          <p:nvCxnSpPr>
            <p:cNvPr id="826" name="Google Shape;826;p71"/>
            <p:cNvCxnSpPr/>
            <p:nvPr/>
          </p:nvCxnSpPr>
          <p:spPr>
            <a:xfrm>
              <a:off x="8598294" y="-42565"/>
              <a:ext cx="312300" cy="312300"/>
            </a:xfrm>
            <a:prstGeom prst="straightConnector1">
              <a:avLst/>
            </a:prstGeom>
            <a:noFill/>
            <a:ln w="9525" cap="flat" cmpd="sng">
              <a:solidFill>
                <a:schemeClr val="lt1">
                  <a:alpha val="34900"/>
                </a:schemeClr>
              </a:solidFill>
              <a:prstDash val="solid"/>
              <a:miter lim="800000"/>
              <a:headEnd type="none" w="sm" len="sm"/>
              <a:tailEnd type="none" w="sm" len="sm"/>
            </a:ln>
          </p:spPr>
        </p:cxnSp>
        <p:cxnSp>
          <p:nvCxnSpPr>
            <p:cNvPr id="827" name="Google Shape;827;p71"/>
            <p:cNvCxnSpPr/>
            <p:nvPr/>
          </p:nvCxnSpPr>
          <p:spPr>
            <a:xfrm>
              <a:off x="8750694" y="109835"/>
              <a:ext cx="312300" cy="312300"/>
            </a:xfrm>
            <a:prstGeom prst="straightConnector1">
              <a:avLst/>
            </a:prstGeom>
            <a:noFill/>
            <a:ln w="9525" cap="flat" cmpd="sng">
              <a:solidFill>
                <a:schemeClr val="lt1">
                  <a:alpha val="34900"/>
                </a:schemeClr>
              </a:solidFill>
              <a:prstDash val="solid"/>
              <a:miter lim="800000"/>
              <a:headEnd type="none" w="sm" len="sm"/>
              <a:tailEnd type="none" w="sm" len="sm"/>
            </a:ln>
          </p:spPr>
        </p:cxnSp>
        <p:cxnSp>
          <p:nvCxnSpPr>
            <p:cNvPr id="828" name="Google Shape;828;p71"/>
            <p:cNvCxnSpPr/>
            <p:nvPr/>
          </p:nvCxnSpPr>
          <p:spPr>
            <a:xfrm>
              <a:off x="8871734" y="190468"/>
              <a:ext cx="312300" cy="312300"/>
            </a:xfrm>
            <a:prstGeom prst="straightConnector1">
              <a:avLst/>
            </a:prstGeom>
            <a:noFill/>
            <a:ln w="9525" cap="flat" cmpd="sng">
              <a:solidFill>
                <a:schemeClr val="lt1">
                  <a:alpha val="34900"/>
                </a:schemeClr>
              </a:solidFill>
              <a:prstDash val="solid"/>
              <a:miter lim="800000"/>
              <a:headEnd type="none" w="sm" len="sm"/>
              <a:tailEnd type="none" w="sm" len="sm"/>
            </a:ln>
          </p:spPr>
        </p:cxnSp>
        <p:cxnSp>
          <p:nvCxnSpPr>
            <p:cNvPr id="829" name="Google Shape;829;p71"/>
            <p:cNvCxnSpPr/>
            <p:nvPr/>
          </p:nvCxnSpPr>
          <p:spPr>
            <a:xfrm>
              <a:off x="8771239" y="39142"/>
              <a:ext cx="267000" cy="267000"/>
            </a:xfrm>
            <a:prstGeom prst="straightConnector1">
              <a:avLst/>
            </a:prstGeom>
            <a:noFill/>
            <a:ln w="9525" cap="flat" cmpd="sng">
              <a:solidFill>
                <a:schemeClr val="lt1">
                  <a:alpha val="34900"/>
                </a:schemeClr>
              </a:solidFill>
              <a:prstDash val="solid"/>
              <a:miter lim="800000"/>
              <a:headEnd type="none" w="sm" len="sm"/>
              <a:tailEnd type="none" w="sm" len="sm"/>
            </a:ln>
          </p:spPr>
        </p:cxnSp>
        <p:cxnSp>
          <p:nvCxnSpPr>
            <p:cNvPr id="830" name="Google Shape;830;p71"/>
            <p:cNvCxnSpPr/>
            <p:nvPr/>
          </p:nvCxnSpPr>
          <p:spPr>
            <a:xfrm>
              <a:off x="8909905" y="-17414"/>
              <a:ext cx="312300" cy="312300"/>
            </a:xfrm>
            <a:prstGeom prst="straightConnector1">
              <a:avLst/>
            </a:prstGeom>
            <a:noFill/>
            <a:ln w="9525" cap="flat" cmpd="sng">
              <a:solidFill>
                <a:schemeClr val="lt1">
                  <a:alpha val="34900"/>
                </a:schemeClr>
              </a:solidFill>
              <a:prstDash val="solid"/>
              <a:miter lim="800000"/>
              <a:headEnd type="none" w="sm" len="sm"/>
              <a:tailEnd type="none" w="sm" len="sm"/>
            </a:ln>
          </p:spPr>
        </p:cxnSp>
        <p:cxnSp>
          <p:nvCxnSpPr>
            <p:cNvPr id="831" name="Google Shape;831;p71"/>
            <p:cNvCxnSpPr/>
            <p:nvPr/>
          </p:nvCxnSpPr>
          <p:spPr>
            <a:xfrm>
              <a:off x="8962438" y="-12387"/>
              <a:ext cx="121200" cy="121200"/>
            </a:xfrm>
            <a:prstGeom prst="straightConnector1">
              <a:avLst/>
            </a:prstGeom>
            <a:noFill/>
            <a:ln w="9525" cap="flat" cmpd="sng">
              <a:solidFill>
                <a:schemeClr val="lt1">
                  <a:alpha val="34900"/>
                </a:schemeClr>
              </a:solidFill>
              <a:prstDash val="solid"/>
              <a:miter lim="800000"/>
              <a:headEnd type="none" w="sm" len="sm"/>
              <a:tailEnd type="none" w="sm" len="sm"/>
            </a:ln>
          </p:spPr>
        </p:cxnSp>
        <p:cxnSp>
          <p:nvCxnSpPr>
            <p:cNvPr id="832" name="Google Shape;832;p71"/>
            <p:cNvCxnSpPr/>
            <p:nvPr/>
          </p:nvCxnSpPr>
          <p:spPr>
            <a:xfrm>
              <a:off x="8923639" y="191542"/>
              <a:ext cx="267000" cy="267000"/>
            </a:xfrm>
            <a:prstGeom prst="straightConnector1">
              <a:avLst/>
            </a:prstGeom>
            <a:noFill/>
            <a:ln w="9525" cap="flat" cmpd="sng">
              <a:solidFill>
                <a:schemeClr val="lt1">
                  <a:alpha val="34900"/>
                </a:schemeClr>
              </a:solidFill>
              <a:prstDash val="solid"/>
              <a:miter lim="800000"/>
              <a:headEnd type="none" w="sm" len="sm"/>
              <a:tailEnd type="none" w="sm" len="sm"/>
            </a:ln>
          </p:spPr>
        </p:cxnSp>
      </p:grpSp>
      <p:grpSp>
        <p:nvGrpSpPr>
          <p:cNvPr id="833" name="Google Shape;833;p71"/>
          <p:cNvGrpSpPr/>
          <p:nvPr/>
        </p:nvGrpSpPr>
        <p:grpSpPr>
          <a:xfrm rot="10800000" flipH="1">
            <a:off x="8049010" y="2699496"/>
            <a:ext cx="5387993" cy="4174018"/>
            <a:chOff x="5952086" y="-54436"/>
            <a:chExt cx="4042309" cy="3130592"/>
          </a:xfrm>
        </p:grpSpPr>
        <p:cxnSp>
          <p:nvCxnSpPr>
            <p:cNvPr id="834" name="Google Shape;834;p71"/>
            <p:cNvCxnSpPr/>
            <p:nvPr/>
          </p:nvCxnSpPr>
          <p:spPr>
            <a:xfrm>
              <a:off x="7580561" y="816077"/>
              <a:ext cx="980400" cy="980400"/>
            </a:xfrm>
            <a:prstGeom prst="straightConnector1">
              <a:avLst/>
            </a:prstGeom>
            <a:noFill/>
            <a:ln w="9525" cap="flat" cmpd="sng">
              <a:solidFill>
                <a:schemeClr val="accent1">
                  <a:alpha val="49800"/>
                </a:schemeClr>
              </a:solidFill>
              <a:prstDash val="solid"/>
              <a:miter lim="800000"/>
              <a:headEnd type="none" w="sm" len="sm"/>
              <a:tailEnd type="none" w="sm" len="sm"/>
            </a:ln>
          </p:spPr>
        </p:cxnSp>
        <p:cxnSp>
          <p:nvCxnSpPr>
            <p:cNvPr id="835" name="Google Shape;835;p71"/>
            <p:cNvCxnSpPr/>
            <p:nvPr/>
          </p:nvCxnSpPr>
          <p:spPr>
            <a:xfrm>
              <a:off x="8195532" y="1881661"/>
              <a:ext cx="980400" cy="980400"/>
            </a:xfrm>
            <a:prstGeom prst="straightConnector1">
              <a:avLst/>
            </a:prstGeom>
            <a:noFill/>
            <a:ln w="9525" cap="flat" cmpd="sng">
              <a:solidFill>
                <a:schemeClr val="accent1">
                  <a:alpha val="49800"/>
                </a:schemeClr>
              </a:solidFill>
              <a:prstDash val="solid"/>
              <a:miter lim="800000"/>
              <a:headEnd type="none" w="sm" len="sm"/>
              <a:tailEnd type="none" w="sm" len="sm"/>
            </a:ln>
          </p:spPr>
        </p:cxnSp>
        <p:cxnSp>
          <p:nvCxnSpPr>
            <p:cNvPr id="836" name="Google Shape;836;p71"/>
            <p:cNvCxnSpPr/>
            <p:nvPr/>
          </p:nvCxnSpPr>
          <p:spPr>
            <a:xfrm>
              <a:off x="5952086" y="-7771"/>
              <a:ext cx="1866000" cy="1839000"/>
            </a:xfrm>
            <a:prstGeom prst="straightConnector1">
              <a:avLst/>
            </a:prstGeom>
            <a:noFill/>
            <a:ln w="9525" cap="flat" cmpd="sng">
              <a:solidFill>
                <a:schemeClr val="accent1">
                  <a:alpha val="49800"/>
                </a:schemeClr>
              </a:solidFill>
              <a:prstDash val="solid"/>
              <a:miter lim="800000"/>
              <a:headEnd type="none" w="sm" len="sm"/>
              <a:tailEnd type="none" w="sm" len="sm"/>
            </a:ln>
          </p:spPr>
        </p:cxnSp>
        <p:cxnSp>
          <p:nvCxnSpPr>
            <p:cNvPr id="837" name="Google Shape;837;p71"/>
            <p:cNvCxnSpPr/>
            <p:nvPr/>
          </p:nvCxnSpPr>
          <p:spPr>
            <a:xfrm>
              <a:off x="7245285" y="-15558"/>
              <a:ext cx="980400" cy="980400"/>
            </a:xfrm>
            <a:prstGeom prst="straightConnector1">
              <a:avLst/>
            </a:prstGeom>
            <a:noFill/>
            <a:ln w="9525" cap="flat" cmpd="sng">
              <a:solidFill>
                <a:schemeClr val="accent1">
                  <a:alpha val="49800"/>
                </a:schemeClr>
              </a:solidFill>
              <a:prstDash val="solid"/>
              <a:miter lim="800000"/>
              <a:headEnd type="none" w="sm" len="sm"/>
              <a:tailEnd type="none" w="sm" len="sm"/>
            </a:ln>
          </p:spPr>
        </p:cxnSp>
        <p:cxnSp>
          <p:nvCxnSpPr>
            <p:cNvPr id="838" name="Google Shape;838;p71"/>
            <p:cNvCxnSpPr/>
            <p:nvPr/>
          </p:nvCxnSpPr>
          <p:spPr>
            <a:xfrm>
              <a:off x="7298168" y="-7771"/>
              <a:ext cx="482400" cy="482400"/>
            </a:xfrm>
            <a:prstGeom prst="straightConnector1">
              <a:avLst/>
            </a:prstGeom>
            <a:noFill/>
            <a:ln w="9525" cap="flat" cmpd="sng">
              <a:solidFill>
                <a:schemeClr val="accent1">
                  <a:alpha val="49800"/>
                </a:schemeClr>
              </a:solidFill>
              <a:prstDash val="solid"/>
              <a:miter lim="800000"/>
              <a:headEnd type="none" w="sm" len="sm"/>
              <a:tailEnd type="none" w="sm" len="sm"/>
            </a:ln>
          </p:spPr>
        </p:cxnSp>
        <p:cxnSp>
          <p:nvCxnSpPr>
            <p:cNvPr id="839" name="Google Shape;839;p71"/>
            <p:cNvCxnSpPr/>
            <p:nvPr/>
          </p:nvCxnSpPr>
          <p:spPr>
            <a:xfrm>
              <a:off x="7870821" y="-4111"/>
              <a:ext cx="105900" cy="105900"/>
            </a:xfrm>
            <a:prstGeom prst="straightConnector1">
              <a:avLst/>
            </a:prstGeom>
            <a:noFill/>
            <a:ln w="9525" cap="flat" cmpd="sng">
              <a:solidFill>
                <a:schemeClr val="accent1">
                  <a:alpha val="49800"/>
                </a:schemeClr>
              </a:solidFill>
              <a:prstDash val="solid"/>
              <a:miter lim="800000"/>
              <a:headEnd type="none" w="sm" len="sm"/>
              <a:tailEnd type="none" w="sm" len="sm"/>
            </a:ln>
          </p:spPr>
        </p:cxnSp>
        <p:cxnSp>
          <p:nvCxnSpPr>
            <p:cNvPr id="840" name="Google Shape;840;p71"/>
            <p:cNvCxnSpPr/>
            <p:nvPr/>
          </p:nvCxnSpPr>
          <p:spPr>
            <a:xfrm>
              <a:off x="8109020" y="-4111"/>
              <a:ext cx="482400" cy="482400"/>
            </a:xfrm>
            <a:prstGeom prst="straightConnector1">
              <a:avLst/>
            </a:prstGeom>
            <a:noFill/>
            <a:ln w="9525" cap="flat" cmpd="sng">
              <a:solidFill>
                <a:schemeClr val="accent1">
                  <a:alpha val="49800"/>
                </a:schemeClr>
              </a:solidFill>
              <a:prstDash val="solid"/>
              <a:miter lim="800000"/>
              <a:headEnd type="none" w="sm" len="sm"/>
              <a:tailEnd type="none" w="sm" len="sm"/>
            </a:ln>
          </p:spPr>
        </p:cxnSp>
        <p:cxnSp>
          <p:nvCxnSpPr>
            <p:cNvPr id="841" name="Google Shape;841;p71"/>
            <p:cNvCxnSpPr/>
            <p:nvPr/>
          </p:nvCxnSpPr>
          <p:spPr>
            <a:xfrm>
              <a:off x="7910961" y="101924"/>
              <a:ext cx="388500" cy="388500"/>
            </a:xfrm>
            <a:prstGeom prst="straightConnector1">
              <a:avLst/>
            </a:prstGeom>
            <a:noFill/>
            <a:ln w="9525" cap="flat" cmpd="sng">
              <a:solidFill>
                <a:schemeClr val="accent1">
                  <a:alpha val="49800"/>
                </a:schemeClr>
              </a:solidFill>
              <a:prstDash val="solid"/>
              <a:miter lim="800000"/>
              <a:headEnd type="none" w="sm" len="sm"/>
              <a:tailEnd type="none" w="sm" len="sm"/>
            </a:ln>
          </p:spPr>
        </p:cxnSp>
        <p:grpSp>
          <p:nvGrpSpPr>
            <p:cNvPr id="842" name="Google Shape;842;p71"/>
            <p:cNvGrpSpPr/>
            <p:nvPr/>
          </p:nvGrpSpPr>
          <p:grpSpPr>
            <a:xfrm>
              <a:off x="7127106" y="254646"/>
              <a:ext cx="2867289" cy="2821509"/>
              <a:chOff x="6104486" y="-157913"/>
              <a:chExt cx="3223846" cy="3172374"/>
            </a:xfrm>
          </p:grpSpPr>
          <p:cxnSp>
            <p:nvCxnSpPr>
              <p:cNvPr id="843" name="Google Shape;843;p71"/>
              <p:cNvCxnSpPr/>
              <p:nvPr/>
            </p:nvCxnSpPr>
            <p:spPr>
              <a:xfrm>
                <a:off x="7732961" y="968477"/>
                <a:ext cx="980400" cy="980400"/>
              </a:xfrm>
              <a:prstGeom prst="straightConnector1">
                <a:avLst/>
              </a:prstGeom>
              <a:noFill/>
              <a:ln w="9525" cap="flat" cmpd="sng">
                <a:solidFill>
                  <a:schemeClr val="accent1">
                    <a:alpha val="20000"/>
                  </a:schemeClr>
                </a:solidFill>
                <a:prstDash val="solid"/>
                <a:miter lim="800000"/>
                <a:headEnd type="none" w="sm" len="sm"/>
                <a:tailEnd type="none" w="sm" len="sm"/>
              </a:ln>
            </p:spPr>
          </p:cxnSp>
          <p:cxnSp>
            <p:nvCxnSpPr>
              <p:cNvPr id="844" name="Google Shape;844;p71"/>
              <p:cNvCxnSpPr/>
              <p:nvPr/>
            </p:nvCxnSpPr>
            <p:spPr>
              <a:xfrm>
                <a:off x="8347932" y="2034061"/>
                <a:ext cx="980400" cy="980400"/>
              </a:xfrm>
              <a:prstGeom prst="straightConnector1">
                <a:avLst/>
              </a:prstGeom>
              <a:noFill/>
              <a:ln w="9525" cap="flat" cmpd="sng">
                <a:solidFill>
                  <a:schemeClr val="accent1">
                    <a:alpha val="20000"/>
                  </a:schemeClr>
                </a:solidFill>
                <a:prstDash val="solid"/>
                <a:miter lim="800000"/>
                <a:headEnd type="none" w="sm" len="sm"/>
                <a:tailEnd type="none" w="sm" len="sm"/>
              </a:ln>
            </p:spPr>
          </p:cxnSp>
          <p:cxnSp>
            <p:nvCxnSpPr>
              <p:cNvPr id="845" name="Google Shape;845;p71"/>
              <p:cNvCxnSpPr/>
              <p:nvPr/>
            </p:nvCxnSpPr>
            <p:spPr>
              <a:xfrm>
                <a:off x="6104486" y="144629"/>
                <a:ext cx="1866000" cy="1839000"/>
              </a:xfrm>
              <a:prstGeom prst="straightConnector1">
                <a:avLst/>
              </a:prstGeom>
              <a:noFill/>
              <a:ln w="9525" cap="flat" cmpd="sng">
                <a:solidFill>
                  <a:schemeClr val="accent1">
                    <a:alpha val="20000"/>
                  </a:schemeClr>
                </a:solidFill>
                <a:prstDash val="solid"/>
                <a:miter lim="800000"/>
                <a:headEnd type="none" w="sm" len="sm"/>
                <a:tailEnd type="none" w="sm" len="sm"/>
              </a:ln>
            </p:spPr>
          </p:cxnSp>
          <p:cxnSp>
            <p:nvCxnSpPr>
              <p:cNvPr id="846" name="Google Shape;846;p71"/>
              <p:cNvCxnSpPr/>
              <p:nvPr/>
            </p:nvCxnSpPr>
            <p:spPr>
              <a:xfrm>
                <a:off x="7397685" y="136842"/>
                <a:ext cx="980400" cy="980400"/>
              </a:xfrm>
              <a:prstGeom prst="straightConnector1">
                <a:avLst/>
              </a:prstGeom>
              <a:noFill/>
              <a:ln w="9525" cap="flat" cmpd="sng">
                <a:solidFill>
                  <a:schemeClr val="accent1">
                    <a:alpha val="20000"/>
                  </a:schemeClr>
                </a:solidFill>
                <a:prstDash val="solid"/>
                <a:miter lim="800000"/>
                <a:headEnd type="none" w="sm" len="sm"/>
                <a:tailEnd type="none" w="sm" len="sm"/>
              </a:ln>
            </p:spPr>
          </p:cxnSp>
          <p:cxnSp>
            <p:nvCxnSpPr>
              <p:cNvPr id="847" name="Google Shape;847;p71"/>
              <p:cNvCxnSpPr/>
              <p:nvPr/>
            </p:nvCxnSpPr>
            <p:spPr>
              <a:xfrm>
                <a:off x="7450568" y="144629"/>
                <a:ext cx="482400" cy="482400"/>
              </a:xfrm>
              <a:prstGeom prst="straightConnector1">
                <a:avLst/>
              </a:prstGeom>
              <a:noFill/>
              <a:ln w="9525" cap="flat" cmpd="sng">
                <a:solidFill>
                  <a:schemeClr val="accent1">
                    <a:alpha val="20000"/>
                  </a:schemeClr>
                </a:solidFill>
                <a:prstDash val="solid"/>
                <a:miter lim="800000"/>
                <a:headEnd type="none" w="sm" len="sm"/>
                <a:tailEnd type="none" w="sm" len="sm"/>
              </a:ln>
            </p:spPr>
          </p:cxnSp>
          <p:cxnSp>
            <p:nvCxnSpPr>
              <p:cNvPr id="848" name="Google Shape;848;p71"/>
              <p:cNvCxnSpPr/>
              <p:nvPr/>
            </p:nvCxnSpPr>
            <p:spPr>
              <a:xfrm>
                <a:off x="7900015" y="25083"/>
                <a:ext cx="229200" cy="229200"/>
              </a:xfrm>
              <a:prstGeom prst="straightConnector1">
                <a:avLst/>
              </a:prstGeom>
              <a:noFill/>
              <a:ln w="9525" cap="flat" cmpd="sng">
                <a:solidFill>
                  <a:schemeClr val="lt1">
                    <a:alpha val="20000"/>
                  </a:schemeClr>
                </a:solidFill>
                <a:prstDash val="solid"/>
                <a:miter lim="800000"/>
                <a:headEnd type="none" w="sm" len="sm"/>
                <a:tailEnd type="none" w="sm" len="sm"/>
              </a:ln>
            </p:spPr>
          </p:cxnSp>
          <p:cxnSp>
            <p:nvCxnSpPr>
              <p:cNvPr id="849" name="Google Shape;849;p71"/>
              <p:cNvCxnSpPr/>
              <p:nvPr/>
            </p:nvCxnSpPr>
            <p:spPr>
              <a:xfrm>
                <a:off x="7855929" y="-157913"/>
                <a:ext cx="482400" cy="482400"/>
              </a:xfrm>
              <a:prstGeom prst="straightConnector1">
                <a:avLst/>
              </a:prstGeom>
              <a:noFill/>
              <a:ln w="9525" cap="flat" cmpd="sng">
                <a:solidFill>
                  <a:schemeClr val="accent1">
                    <a:alpha val="20000"/>
                  </a:schemeClr>
                </a:solidFill>
                <a:prstDash val="solid"/>
                <a:miter lim="800000"/>
                <a:headEnd type="none" w="sm" len="sm"/>
                <a:tailEnd type="none" w="sm" len="sm"/>
              </a:ln>
            </p:spPr>
          </p:cxnSp>
          <p:cxnSp>
            <p:nvCxnSpPr>
              <p:cNvPr id="850" name="Google Shape;850;p71"/>
              <p:cNvCxnSpPr/>
              <p:nvPr/>
            </p:nvCxnSpPr>
            <p:spPr>
              <a:xfrm>
                <a:off x="8063361" y="254324"/>
                <a:ext cx="388500" cy="388500"/>
              </a:xfrm>
              <a:prstGeom prst="straightConnector1">
                <a:avLst/>
              </a:prstGeom>
              <a:noFill/>
              <a:ln w="9525" cap="flat" cmpd="sng">
                <a:solidFill>
                  <a:schemeClr val="accent1">
                    <a:alpha val="20000"/>
                  </a:schemeClr>
                </a:solidFill>
                <a:prstDash val="solid"/>
                <a:miter lim="800000"/>
                <a:headEnd type="none" w="sm" len="sm"/>
                <a:tailEnd type="none" w="sm" len="sm"/>
              </a:ln>
            </p:spPr>
          </p:cxnSp>
        </p:grpSp>
        <p:cxnSp>
          <p:nvCxnSpPr>
            <p:cNvPr id="851" name="Google Shape;851;p71"/>
            <p:cNvCxnSpPr/>
            <p:nvPr/>
          </p:nvCxnSpPr>
          <p:spPr>
            <a:xfrm>
              <a:off x="8279661" y="74302"/>
              <a:ext cx="872100" cy="872100"/>
            </a:xfrm>
            <a:prstGeom prst="straightConnector1">
              <a:avLst/>
            </a:prstGeom>
            <a:noFill/>
            <a:ln w="9525" cap="flat" cmpd="sng">
              <a:solidFill>
                <a:schemeClr val="lt1">
                  <a:alpha val="34900"/>
                </a:schemeClr>
              </a:solidFill>
              <a:prstDash val="solid"/>
              <a:miter lim="800000"/>
              <a:headEnd type="none" w="sm" len="sm"/>
              <a:tailEnd type="none" w="sm" len="sm"/>
            </a:ln>
          </p:spPr>
        </p:cxnSp>
        <p:cxnSp>
          <p:nvCxnSpPr>
            <p:cNvPr id="852" name="Google Shape;852;p71"/>
            <p:cNvCxnSpPr/>
            <p:nvPr/>
          </p:nvCxnSpPr>
          <p:spPr>
            <a:xfrm>
              <a:off x="8338351" y="-54436"/>
              <a:ext cx="872100" cy="872100"/>
            </a:xfrm>
            <a:prstGeom prst="straightConnector1">
              <a:avLst/>
            </a:prstGeom>
            <a:noFill/>
            <a:ln w="9525" cap="flat" cmpd="sng">
              <a:solidFill>
                <a:schemeClr val="lt1">
                  <a:alpha val="34900"/>
                </a:schemeClr>
              </a:solidFill>
              <a:prstDash val="solid"/>
              <a:miter lim="800000"/>
              <a:headEnd type="none" w="sm" len="sm"/>
              <a:tailEnd type="none" w="sm" len="sm"/>
            </a:ln>
          </p:spPr>
        </p:cxnSp>
        <p:cxnSp>
          <p:nvCxnSpPr>
            <p:cNvPr id="853" name="Google Shape;853;p71"/>
            <p:cNvCxnSpPr/>
            <p:nvPr/>
          </p:nvCxnSpPr>
          <p:spPr>
            <a:xfrm>
              <a:off x="8598294" y="-42565"/>
              <a:ext cx="312300" cy="312300"/>
            </a:xfrm>
            <a:prstGeom prst="straightConnector1">
              <a:avLst/>
            </a:prstGeom>
            <a:noFill/>
            <a:ln w="9525" cap="flat" cmpd="sng">
              <a:solidFill>
                <a:schemeClr val="lt1">
                  <a:alpha val="34900"/>
                </a:schemeClr>
              </a:solidFill>
              <a:prstDash val="solid"/>
              <a:miter lim="800000"/>
              <a:headEnd type="none" w="sm" len="sm"/>
              <a:tailEnd type="none" w="sm" len="sm"/>
            </a:ln>
          </p:spPr>
        </p:cxnSp>
        <p:cxnSp>
          <p:nvCxnSpPr>
            <p:cNvPr id="854" name="Google Shape;854;p71"/>
            <p:cNvCxnSpPr/>
            <p:nvPr/>
          </p:nvCxnSpPr>
          <p:spPr>
            <a:xfrm>
              <a:off x="8750694" y="109835"/>
              <a:ext cx="312300" cy="312300"/>
            </a:xfrm>
            <a:prstGeom prst="straightConnector1">
              <a:avLst/>
            </a:prstGeom>
            <a:noFill/>
            <a:ln w="9525" cap="flat" cmpd="sng">
              <a:solidFill>
                <a:schemeClr val="lt1">
                  <a:alpha val="34900"/>
                </a:schemeClr>
              </a:solidFill>
              <a:prstDash val="solid"/>
              <a:miter lim="800000"/>
              <a:headEnd type="none" w="sm" len="sm"/>
              <a:tailEnd type="none" w="sm" len="sm"/>
            </a:ln>
          </p:spPr>
        </p:cxnSp>
        <p:cxnSp>
          <p:nvCxnSpPr>
            <p:cNvPr id="855" name="Google Shape;855;p71"/>
            <p:cNvCxnSpPr/>
            <p:nvPr/>
          </p:nvCxnSpPr>
          <p:spPr>
            <a:xfrm>
              <a:off x="8871734" y="190468"/>
              <a:ext cx="312300" cy="312300"/>
            </a:xfrm>
            <a:prstGeom prst="straightConnector1">
              <a:avLst/>
            </a:prstGeom>
            <a:noFill/>
            <a:ln w="9525" cap="flat" cmpd="sng">
              <a:solidFill>
                <a:schemeClr val="lt1">
                  <a:alpha val="34900"/>
                </a:schemeClr>
              </a:solidFill>
              <a:prstDash val="solid"/>
              <a:miter lim="800000"/>
              <a:headEnd type="none" w="sm" len="sm"/>
              <a:tailEnd type="none" w="sm" len="sm"/>
            </a:ln>
          </p:spPr>
        </p:cxnSp>
        <p:cxnSp>
          <p:nvCxnSpPr>
            <p:cNvPr id="856" name="Google Shape;856;p71"/>
            <p:cNvCxnSpPr/>
            <p:nvPr/>
          </p:nvCxnSpPr>
          <p:spPr>
            <a:xfrm>
              <a:off x="8771239" y="39142"/>
              <a:ext cx="267000" cy="267000"/>
            </a:xfrm>
            <a:prstGeom prst="straightConnector1">
              <a:avLst/>
            </a:prstGeom>
            <a:noFill/>
            <a:ln w="9525" cap="flat" cmpd="sng">
              <a:solidFill>
                <a:schemeClr val="lt1">
                  <a:alpha val="34900"/>
                </a:schemeClr>
              </a:solidFill>
              <a:prstDash val="solid"/>
              <a:miter lim="800000"/>
              <a:headEnd type="none" w="sm" len="sm"/>
              <a:tailEnd type="none" w="sm" len="sm"/>
            </a:ln>
          </p:spPr>
        </p:cxnSp>
        <p:cxnSp>
          <p:nvCxnSpPr>
            <p:cNvPr id="857" name="Google Shape;857;p71"/>
            <p:cNvCxnSpPr/>
            <p:nvPr/>
          </p:nvCxnSpPr>
          <p:spPr>
            <a:xfrm>
              <a:off x="8909905" y="-17414"/>
              <a:ext cx="312300" cy="312300"/>
            </a:xfrm>
            <a:prstGeom prst="straightConnector1">
              <a:avLst/>
            </a:prstGeom>
            <a:noFill/>
            <a:ln w="9525" cap="flat" cmpd="sng">
              <a:solidFill>
                <a:schemeClr val="lt1">
                  <a:alpha val="34900"/>
                </a:schemeClr>
              </a:solidFill>
              <a:prstDash val="solid"/>
              <a:miter lim="800000"/>
              <a:headEnd type="none" w="sm" len="sm"/>
              <a:tailEnd type="none" w="sm" len="sm"/>
            </a:ln>
          </p:spPr>
        </p:cxnSp>
        <p:cxnSp>
          <p:nvCxnSpPr>
            <p:cNvPr id="858" name="Google Shape;858;p71"/>
            <p:cNvCxnSpPr/>
            <p:nvPr/>
          </p:nvCxnSpPr>
          <p:spPr>
            <a:xfrm>
              <a:off x="8952568" y="-41988"/>
              <a:ext cx="121200" cy="121200"/>
            </a:xfrm>
            <a:prstGeom prst="straightConnector1">
              <a:avLst/>
            </a:prstGeom>
            <a:noFill/>
            <a:ln w="9525" cap="flat" cmpd="sng">
              <a:solidFill>
                <a:schemeClr val="lt1">
                  <a:alpha val="34900"/>
                </a:schemeClr>
              </a:solidFill>
              <a:prstDash val="solid"/>
              <a:miter lim="800000"/>
              <a:headEnd type="none" w="sm" len="sm"/>
              <a:tailEnd type="none" w="sm" len="sm"/>
            </a:ln>
          </p:spPr>
        </p:cxnSp>
        <p:cxnSp>
          <p:nvCxnSpPr>
            <p:cNvPr id="859" name="Google Shape;859;p71"/>
            <p:cNvCxnSpPr/>
            <p:nvPr/>
          </p:nvCxnSpPr>
          <p:spPr>
            <a:xfrm>
              <a:off x="8923639" y="191542"/>
              <a:ext cx="267000" cy="267000"/>
            </a:xfrm>
            <a:prstGeom prst="straightConnector1">
              <a:avLst/>
            </a:prstGeom>
            <a:noFill/>
            <a:ln w="9525" cap="flat" cmpd="sng">
              <a:solidFill>
                <a:schemeClr val="lt1">
                  <a:alpha val="34900"/>
                </a:schemeClr>
              </a:solidFill>
              <a:prstDash val="solid"/>
              <a:miter lim="800000"/>
              <a:headEnd type="none" w="sm" len="sm"/>
              <a:tailEnd type="none" w="sm" len="sm"/>
            </a:ln>
          </p:spPr>
        </p:cxnSp>
      </p:grpSp>
    </p:spTree>
    <p:extLst>
      <p:ext uri="{BB962C8B-B14F-4D97-AF65-F5344CB8AC3E}">
        <p14:creationId xmlns:p14="http://schemas.microsoft.com/office/powerpoint/2010/main" val="10704540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with branding" type="blank">
  <p:cSld name="Blank with branding">
    <p:spTree>
      <p:nvGrpSpPr>
        <p:cNvPr id="1" name="Shape 860"/>
        <p:cNvGrpSpPr/>
        <p:nvPr/>
      </p:nvGrpSpPr>
      <p:grpSpPr>
        <a:xfrm>
          <a:off x="0" y="0"/>
          <a:ext cx="0" cy="0"/>
          <a:chOff x="0" y="0"/>
          <a:chExt cx="0" cy="0"/>
        </a:xfrm>
      </p:grpSpPr>
      <p:pic>
        <p:nvPicPr>
          <p:cNvPr id="861" name="Google Shape;861;p72"/>
          <p:cNvPicPr preferRelativeResize="0"/>
          <p:nvPr/>
        </p:nvPicPr>
        <p:blipFill rotWithShape="1">
          <a:blip r:embed="rId2">
            <a:alphaModFix/>
          </a:blip>
          <a:srcRect/>
          <a:stretch/>
        </p:blipFill>
        <p:spPr>
          <a:xfrm rot="10800000" flipH="1">
            <a:off x="8505198" y="4786091"/>
            <a:ext cx="3686802" cy="2071909"/>
          </a:xfrm>
          <a:prstGeom prst="rect">
            <a:avLst/>
          </a:prstGeom>
          <a:noFill/>
          <a:ln>
            <a:noFill/>
          </a:ln>
        </p:spPr>
      </p:pic>
      <p:grpSp>
        <p:nvGrpSpPr>
          <p:cNvPr id="862" name="Google Shape;862;p72"/>
          <p:cNvGrpSpPr/>
          <p:nvPr/>
        </p:nvGrpSpPr>
        <p:grpSpPr>
          <a:xfrm>
            <a:off x="9102390" y="5120899"/>
            <a:ext cx="3230350" cy="1844343"/>
            <a:chOff x="6826963" y="3840770"/>
            <a:chExt cx="2422823" cy="1383292"/>
          </a:xfrm>
        </p:grpSpPr>
        <p:grpSp>
          <p:nvGrpSpPr>
            <p:cNvPr id="863" name="Google Shape;863;p72"/>
            <p:cNvGrpSpPr/>
            <p:nvPr/>
          </p:nvGrpSpPr>
          <p:grpSpPr>
            <a:xfrm rot="10800000" flipH="1">
              <a:off x="7753926" y="3998851"/>
              <a:ext cx="1495860" cy="1225211"/>
              <a:chOff x="6045108" y="-178919"/>
              <a:chExt cx="3712733" cy="3040980"/>
            </a:xfrm>
          </p:grpSpPr>
          <p:cxnSp>
            <p:nvCxnSpPr>
              <p:cNvPr id="864" name="Google Shape;864;p72"/>
              <p:cNvCxnSpPr/>
              <p:nvPr/>
            </p:nvCxnSpPr>
            <p:spPr>
              <a:xfrm>
                <a:off x="7580561" y="816077"/>
                <a:ext cx="980400" cy="980400"/>
              </a:xfrm>
              <a:prstGeom prst="straightConnector1">
                <a:avLst/>
              </a:prstGeom>
              <a:noFill/>
              <a:ln w="9525" cap="flat" cmpd="sng">
                <a:solidFill>
                  <a:schemeClr val="accent1"/>
                </a:solidFill>
                <a:prstDash val="solid"/>
                <a:miter lim="800000"/>
                <a:headEnd type="none" w="sm" len="sm"/>
                <a:tailEnd type="none" w="sm" len="sm"/>
              </a:ln>
            </p:spPr>
          </p:cxnSp>
          <p:cxnSp>
            <p:nvCxnSpPr>
              <p:cNvPr id="865" name="Google Shape;865;p72"/>
              <p:cNvCxnSpPr/>
              <p:nvPr/>
            </p:nvCxnSpPr>
            <p:spPr>
              <a:xfrm>
                <a:off x="8195532" y="1881661"/>
                <a:ext cx="980400" cy="980400"/>
              </a:xfrm>
              <a:prstGeom prst="straightConnector1">
                <a:avLst/>
              </a:prstGeom>
              <a:noFill/>
              <a:ln w="9525" cap="flat" cmpd="sng">
                <a:solidFill>
                  <a:schemeClr val="accent1"/>
                </a:solidFill>
                <a:prstDash val="solid"/>
                <a:miter lim="800000"/>
                <a:headEnd type="none" w="sm" len="sm"/>
                <a:tailEnd type="none" w="sm" len="sm"/>
              </a:ln>
            </p:spPr>
          </p:cxnSp>
          <p:cxnSp>
            <p:nvCxnSpPr>
              <p:cNvPr id="866" name="Google Shape;866;p72"/>
              <p:cNvCxnSpPr/>
              <p:nvPr/>
            </p:nvCxnSpPr>
            <p:spPr>
              <a:xfrm>
                <a:off x="6045108" y="-178919"/>
                <a:ext cx="1866000" cy="1839000"/>
              </a:xfrm>
              <a:prstGeom prst="straightConnector1">
                <a:avLst/>
              </a:prstGeom>
              <a:noFill/>
              <a:ln w="9525" cap="flat" cmpd="sng">
                <a:solidFill>
                  <a:schemeClr val="accent1"/>
                </a:solidFill>
                <a:prstDash val="solid"/>
                <a:miter lim="800000"/>
                <a:headEnd type="none" w="sm" len="sm"/>
                <a:tailEnd type="none" w="sm" len="sm"/>
              </a:ln>
            </p:spPr>
          </p:cxnSp>
          <p:cxnSp>
            <p:nvCxnSpPr>
              <p:cNvPr id="867" name="Google Shape;867;p72"/>
              <p:cNvCxnSpPr/>
              <p:nvPr/>
            </p:nvCxnSpPr>
            <p:spPr>
              <a:xfrm>
                <a:off x="7211079" y="-4111"/>
                <a:ext cx="980400" cy="980400"/>
              </a:xfrm>
              <a:prstGeom prst="straightConnector1">
                <a:avLst/>
              </a:prstGeom>
              <a:noFill/>
              <a:ln w="9525" cap="flat" cmpd="sng">
                <a:solidFill>
                  <a:schemeClr val="accent1"/>
                </a:solidFill>
                <a:prstDash val="solid"/>
                <a:miter lim="800000"/>
                <a:headEnd type="none" w="sm" len="sm"/>
                <a:tailEnd type="none" w="sm" len="sm"/>
              </a:ln>
            </p:spPr>
          </p:cxnSp>
          <p:cxnSp>
            <p:nvCxnSpPr>
              <p:cNvPr id="868" name="Google Shape;868;p72"/>
              <p:cNvCxnSpPr/>
              <p:nvPr/>
            </p:nvCxnSpPr>
            <p:spPr>
              <a:xfrm>
                <a:off x="7298168" y="-7771"/>
                <a:ext cx="482400" cy="482400"/>
              </a:xfrm>
              <a:prstGeom prst="straightConnector1">
                <a:avLst/>
              </a:prstGeom>
              <a:noFill/>
              <a:ln w="9525" cap="flat" cmpd="sng">
                <a:solidFill>
                  <a:schemeClr val="accent1"/>
                </a:solidFill>
                <a:prstDash val="solid"/>
                <a:miter lim="800000"/>
                <a:headEnd type="none" w="sm" len="sm"/>
                <a:tailEnd type="none" w="sm" len="sm"/>
              </a:ln>
            </p:spPr>
          </p:cxnSp>
          <p:cxnSp>
            <p:nvCxnSpPr>
              <p:cNvPr id="869" name="Google Shape;869;p72"/>
              <p:cNvCxnSpPr/>
              <p:nvPr/>
            </p:nvCxnSpPr>
            <p:spPr>
              <a:xfrm>
                <a:off x="7870821" y="-4111"/>
                <a:ext cx="105900" cy="105900"/>
              </a:xfrm>
              <a:prstGeom prst="straightConnector1">
                <a:avLst/>
              </a:prstGeom>
              <a:noFill/>
              <a:ln w="9525" cap="flat" cmpd="sng">
                <a:solidFill>
                  <a:schemeClr val="accent1"/>
                </a:solidFill>
                <a:prstDash val="solid"/>
                <a:miter lim="800000"/>
                <a:headEnd type="none" w="sm" len="sm"/>
                <a:tailEnd type="none" w="sm" len="sm"/>
              </a:ln>
            </p:spPr>
          </p:cxnSp>
          <p:cxnSp>
            <p:nvCxnSpPr>
              <p:cNvPr id="870" name="Google Shape;870;p72"/>
              <p:cNvCxnSpPr/>
              <p:nvPr/>
            </p:nvCxnSpPr>
            <p:spPr>
              <a:xfrm>
                <a:off x="8109020" y="-4111"/>
                <a:ext cx="482400" cy="482400"/>
              </a:xfrm>
              <a:prstGeom prst="straightConnector1">
                <a:avLst/>
              </a:prstGeom>
              <a:noFill/>
              <a:ln w="9525" cap="flat" cmpd="sng">
                <a:solidFill>
                  <a:schemeClr val="accent1"/>
                </a:solidFill>
                <a:prstDash val="solid"/>
                <a:miter lim="800000"/>
                <a:headEnd type="none" w="sm" len="sm"/>
                <a:tailEnd type="none" w="sm" len="sm"/>
              </a:ln>
            </p:spPr>
          </p:cxnSp>
          <p:cxnSp>
            <p:nvCxnSpPr>
              <p:cNvPr id="871" name="Google Shape;871;p72"/>
              <p:cNvCxnSpPr/>
              <p:nvPr/>
            </p:nvCxnSpPr>
            <p:spPr>
              <a:xfrm>
                <a:off x="7910961" y="101924"/>
                <a:ext cx="388500" cy="388500"/>
              </a:xfrm>
              <a:prstGeom prst="straightConnector1">
                <a:avLst/>
              </a:prstGeom>
              <a:noFill/>
              <a:ln w="9525" cap="flat" cmpd="sng">
                <a:solidFill>
                  <a:schemeClr val="accent1"/>
                </a:solidFill>
                <a:prstDash val="solid"/>
                <a:miter lim="800000"/>
                <a:headEnd type="none" w="sm" len="sm"/>
                <a:tailEnd type="none" w="sm" len="sm"/>
              </a:ln>
            </p:spPr>
          </p:cxnSp>
          <p:grpSp>
            <p:nvGrpSpPr>
              <p:cNvPr id="872" name="Google Shape;872;p72"/>
              <p:cNvGrpSpPr/>
              <p:nvPr/>
            </p:nvGrpSpPr>
            <p:grpSpPr>
              <a:xfrm>
                <a:off x="7127106" y="417403"/>
                <a:ext cx="2630735" cy="2263216"/>
                <a:chOff x="6104486" y="25083"/>
                <a:chExt cx="2957876" cy="2544655"/>
              </a:xfrm>
            </p:grpSpPr>
            <p:cxnSp>
              <p:nvCxnSpPr>
                <p:cNvPr id="873" name="Google Shape;873;p72"/>
                <p:cNvCxnSpPr/>
                <p:nvPr/>
              </p:nvCxnSpPr>
              <p:spPr>
                <a:xfrm>
                  <a:off x="7732961" y="968477"/>
                  <a:ext cx="980400" cy="980400"/>
                </a:xfrm>
                <a:prstGeom prst="straightConnector1">
                  <a:avLst/>
                </a:prstGeom>
                <a:noFill/>
                <a:ln w="9525" cap="flat" cmpd="sng">
                  <a:solidFill>
                    <a:schemeClr val="accent1"/>
                  </a:solidFill>
                  <a:prstDash val="solid"/>
                  <a:miter lim="800000"/>
                  <a:headEnd type="none" w="sm" len="sm"/>
                  <a:tailEnd type="none" w="sm" len="sm"/>
                </a:ln>
              </p:spPr>
            </p:cxnSp>
            <p:cxnSp>
              <p:nvCxnSpPr>
                <p:cNvPr id="874" name="Google Shape;874;p72"/>
                <p:cNvCxnSpPr/>
                <p:nvPr/>
              </p:nvCxnSpPr>
              <p:spPr>
                <a:xfrm>
                  <a:off x="8081962" y="1589338"/>
                  <a:ext cx="980400" cy="980400"/>
                </a:xfrm>
                <a:prstGeom prst="straightConnector1">
                  <a:avLst/>
                </a:prstGeom>
                <a:noFill/>
                <a:ln w="9525" cap="flat" cmpd="sng">
                  <a:solidFill>
                    <a:schemeClr val="accent1"/>
                  </a:solidFill>
                  <a:prstDash val="solid"/>
                  <a:miter lim="800000"/>
                  <a:headEnd type="none" w="sm" len="sm"/>
                  <a:tailEnd type="none" w="sm" len="sm"/>
                </a:ln>
              </p:spPr>
            </p:cxnSp>
            <p:cxnSp>
              <p:nvCxnSpPr>
                <p:cNvPr id="875" name="Google Shape;875;p72"/>
                <p:cNvCxnSpPr/>
                <p:nvPr/>
              </p:nvCxnSpPr>
              <p:spPr>
                <a:xfrm>
                  <a:off x="6104486" y="144629"/>
                  <a:ext cx="1866000" cy="1839000"/>
                </a:xfrm>
                <a:prstGeom prst="straightConnector1">
                  <a:avLst/>
                </a:prstGeom>
                <a:noFill/>
                <a:ln w="9525" cap="flat" cmpd="sng">
                  <a:solidFill>
                    <a:schemeClr val="accent1"/>
                  </a:solidFill>
                  <a:prstDash val="solid"/>
                  <a:miter lim="800000"/>
                  <a:headEnd type="none" w="sm" len="sm"/>
                  <a:tailEnd type="none" w="sm" len="sm"/>
                </a:ln>
              </p:spPr>
            </p:cxnSp>
            <p:cxnSp>
              <p:nvCxnSpPr>
                <p:cNvPr id="876" name="Google Shape;876;p72"/>
                <p:cNvCxnSpPr/>
                <p:nvPr/>
              </p:nvCxnSpPr>
              <p:spPr>
                <a:xfrm>
                  <a:off x="7397685" y="136842"/>
                  <a:ext cx="980400" cy="980400"/>
                </a:xfrm>
                <a:prstGeom prst="straightConnector1">
                  <a:avLst/>
                </a:prstGeom>
                <a:noFill/>
                <a:ln w="9525" cap="flat" cmpd="sng">
                  <a:solidFill>
                    <a:schemeClr val="accent1"/>
                  </a:solidFill>
                  <a:prstDash val="solid"/>
                  <a:miter lim="800000"/>
                  <a:headEnd type="none" w="sm" len="sm"/>
                  <a:tailEnd type="none" w="sm" len="sm"/>
                </a:ln>
              </p:spPr>
            </p:cxnSp>
            <p:cxnSp>
              <p:nvCxnSpPr>
                <p:cNvPr id="877" name="Google Shape;877;p72"/>
                <p:cNvCxnSpPr/>
                <p:nvPr/>
              </p:nvCxnSpPr>
              <p:spPr>
                <a:xfrm>
                  <a:off x="7450568" y="144629"/>
                  <a:ext cx="482400" cy="482400"/>
                </a:xfrm>
                <a:prstGeom prst="straightConnector1">
                  <a:avLst/>
                </a:prstGeom>
                <a:noFill/>
                <a:ln w="9525" cap="flat" cmpd="sng">
                  <a:solidFill>
                    <a:schemeClr val="accent1"/>
                  </a:solidFill>
                  <a:prstDash val="solid"/>
                  <a:miter lim="800000"/>
                  <a:headEnd type="none" w="sm" len="sm"/>
                  <a:tailEnd type="none" w="sm" len="sm"/>
                </a:ln>
              </p:spPr>
            </p:cxnSp>
            <p:cxnSp>
              <p:nvCxnSpPr>
                <p:cNvPr id="878" name="Google Shape;878;p72"/>
                <p:cNvCxnSpPr/>
                <p:nvPr/>
              </p:nvCxnSpPr>
              <p:spPr>
                <a:xfrm>
                  <a:off x="7900015" y="25083"/>
                  <a:ext cx="229200" cy="229200"/>
                </a:xfrm>
                <a:prstGeom prst="straightConnector1">
                  <a:avLst/>
                </a:prstGeom>
                <a:noFill/>
                <a:ln w="9525" cap="flat" cmpd="sng">
                  <a:solidFill>
                    <a:schemeClr val="accent1"/>
                  </a:solidFill>
                  <a:prstDash val="solid"/>
                  <a:miter lim="800000"/>
                  <a:headEnd type="none" w="sm" len="sm"/>
                  <a:tailEnd type="none" w="sm" len="sm"/>
                </a:ln>
              </p:spPr>
            </p:cxnSp>
            <p:cxnSp>
              <p:nvCxnSpPr>
                <p:cNvPr id="879" name="Google Shape;879;p72"/>
                <p:cNvCxnSpPr/>
                <p:nvPr/>
              </p:nvCxnSpPr>
              <p:spPr>
                <a:xfrm>
                  <a:off x="8261420" y="148289"/>
                  <a:ext cx="482400" cy="482400"/>
                </a:xfrm>
                <a:prstGeom prst="straightConnector1">
                  <a:avLst/>
                </a:prstGeom>
                <a:noFill/>
                <a:ln w="9525" cap="flat" cmpd="sng">
                  <a:solidFill>
                    <a:schemeClr val="accent1"/>
                  </a:solidFill>
                  <a:prstDash val="solid"/>
                  <a:miter lim="800000"/>
                  <a:headEnd type="none" w="sm" len="sm"/>
                  <a:tailEnd type="none" w="sm" len="sm"/>
                </a:ln>
              </p:spPr>
            </p:cxnSp>
            <p:cxnSp>
              <p:nvCxnSpPr>
                <p:cNvPr id="880" name="Google Shape;880;p72"/>
                <p:cNvCxnSpPr/>
                <p:nvPr/>
              </p:nvCxnSpPr>
              <p:spPr>
                <a:xfrm>
                  <a:off x="8063361" y="254324"/>
                  <a:ext cx="388500" cy="388500"/>
                </a:xfrm>
                <a:prstGeom prst="straightConnector1">
                  <a:avLst/>
                </a:prstGeom>
                <a:noFill/>
                <a:ln w="9525" cap="flat" cmpd="sng">
                  <a:solidFill>
                    <a:schemeClr val="accent1"/>
                  </a:solidFill>
                  <a:prstDash val="solid"/>
                  <a:miter lim="800000"/>
                  <a:headEnd type="none" w="sm" len="sm"/>
                  <a:tailEnd type="none" w="sm" len="sm"/>
                </a:ln>
              </p:spPr>
            </p:cxnSp>
          </p:grpSp>
          <p:cxnSp>
            <p:nvCxnSpPr>
              <p:cNvPr id="881" name="Google Shape;881;p72"/>
              <p:cNvCxnSpPr/>
              <p:nvPr/>
            </p:nvCxnSpPr>
            <p:spPr>
              <a:xfrm>
                <a:off x="8279661" y="74302"/>
                <a:ext cx="872100" cy="872100"/>
              </a:xfrm>
              <a:prstGeom prst="straightConnector1">
                <a:avLst/>
              </a:prstGeom>
              <a:noFill/>
              <a:ln w="9525" cap="flat" cmpd="sng">
                <a:solidFill>
                  <a:schemeClr val="accent1"/>
                </a:solidFill>
                <a:prstDash val="solid"/>
                <a:miter lim="800000"/>
                <a:headEnd type="none" w="sm" len="sm"/>
                <a:tailEnd type="none" w="sm" len="sm"/>
              </a:ln>
            </p:spPr>
          </p:cxnSp>
          <p:cxnSp>
            <p:nvCxnSpPr>
              <p:cNvPr id="882" name="Google Shape;882;p72"/>
              <p:cNvCxnSpPr/>
              <p:nvPr/>
            </p:nvCxnSpPr>
            <p:spPr>
              <a:xfrm>
                <a:off x="8338351" y="-54436"/>
                <a:ext cx="872100" cy="872100"/>
              </a:xfrm>
              <a:prstGeom prst="straightConnector1">
                <a:avLst/>
              </a:prstGeom>
              <a:noFill/>
              <a:ln w="9525" cap="flat" cmpd="sng">
                <a:solidFill>
                  <a:schemeClr val="accent1"/>
                </a:solidFill>
                <a:prstDash val="solid"/>
                <a:miter lim="800000"/>
                <a:headEnd type="none" w="sm" len="sm"/>
                <a:tailEnd type="none" w="sm" len="sm"/>
              </a:ln>
            </p:spPr>
          </p:cxnSp>
          <p:cxnSp>
            <p:nvCxnSpPr>
              <p:cNvPr id="883" name="Google Shape;883;p72"/>
              <p:cNvCxnSpPr/>
              <p:nvPr/>
            </p:nvCxnSpPr>
            <p:spPr>
              <a:xfrm>
                <a:off x="8598294" y="-42565"/>
                <a:ext cx="312300" cy="312300"/>
              </a:xfrm>
              <a:prstGeom prst="straightConnector1">
                <a:avLst/>
              </a:prstGeom>
              <a:noFill/>
              <a:ln w="9525" cap="flat" cmpd="sng">
                <a:solidFill>
                  <a:schemeClr val="accent1"/>
                </a:solidFill>
                <a:prstDash val="solid"/>
                <a:miter lim="800000"/>
                <a:headEnd type="none" w="sm" len="sm"/>
                <a:tailEnd type="none" w="sm" len="sm"/>
              </a:ln>
            </p:spPr>
          </p:cxnSp>
          <p:cxnSp>
            <p:nvCxnSpPr>
              <p:cNvPr id="884" name="Google Shape;884;p72"/>
              <p:cNvCxnSpPr/>
              <p:nvPr/>
            </p:nvCxnSpPr>
            <p:spPr>
              <a:xfrm>
                <a:off x="8750694" y="109835"/>
                <a:ext cx="312300" cy="312300"/>
              </a:xfrm>
              <a:prstGeom prst="straightConnector1">
                <a:avLst/>
              </a:prstGeom>
              <a:noFill/>
              <a:ln w="9525" cap="flat" cmpd="sng">
                <a:solidFill>
                  <a:schemeClr val="accent1"/>
                </a:solidFill>
                <a:prstDash val="solid"/>
                <a:miter lim="800000"/>
                <a:headEnd type="none" w="sm" len="sm"/>
                <a:tailEnd type="none" w="sm" len="sm"/>
              </a:ln>
            </p:spPr>
          </p:cxnSp>
          <p:cxnSp>
            <p:nvCxnSpPr>
              <p:cNvPr id="885" name="Google Shape;885;p72"/>
              <p:cNvCxnSpPr/>
              <p:nvPr/>
            </p:nvCxnSpPr>
            <p:spPr>
              <a:xfrm>
                <a:off x="8871734" y="190468"/>
                <a:ext cx="312300" cy="312300"/>
              </a:xfrm>
              <a:prstGeom prst="straightConnector1">
                <a:avLst/>
              </a:prstGeom>
              <a:noFill/>
              <a:ln w="9525" cap="flat" cmpd="sng">
                <a:solidFill>
                  <a:schemeClr val="accent1"/>
                </a:solidFill>
                <a:prstDash val="solid"/>
                <a:miter lim="800000"/>
                <a:headEnd type="none" w="sm" len="sm"/>
                <a:tailEnd type="none" w="sm" len="sm"/>
              </a:ln>
            </p:spPr>
          </p:cxnSp>
          <p:cxnSp>
            <p:nvCxnSpPr>
              <p:cNvPr id="886" name="Google Shape;886;p72"/>
              <p:cNvCxnSpPr/>
              <p:nvPr/>
            </p:nvCxnSpPr>
            <p:spPr>
              <a:xfrm>
                <a:off x="8771239" y="39142"/>
                <a:ext cx="267000" cy="267000"/>
              </a:xfrm>
              <a:prstGeom prst="straightConnector1">
                <a:avLst/>
              </a:prstGeom>
              <a:noFill/>
              <a:ln w="9525" cap="flat" cmpd="sng">
                <a:solidFill>
                  <a:schemeClr val="accent1"/>
                </a:solidFill>
                <a:prstDash val="solid"/>
                <a:miter lim="800000"/>
                <a:headEnd type="none" w="sm" len="sm"/>
                <a:tailEnd type="none" w="sm" len="sm"/>
              </a:ln>
            </p:spPr>
          </p:cxnSp>
          <p:cxnSp>
            <p:nvCxnSpPr>
              <p:cNvPr id="887" name="Google Shape;887;p72"/>
              <p:cNvCxnSpPr/>
              <p:nvPr/>
            </p:nvCxnSpPr>
            <p:spPr>
              <a:xfrm>
                <a:off x="8909905" y="-17414"/>
                <a:ext cx="312300" cy="312300"/>
              </a:xfrm>
              <a:prstGeom prst="straightConnector1">
                <a:avLst/>
              </a:prstGeom>
              <a:noFill/>
              <a:ln w="9525" cap="flat" cmpd="sng">
                <a:solidFill>
                  <a:schemeClr val="accent1"/>
                </a:solidFill>
                <a:prstDash val="solid"/>
                <a:miter lim="800000"/>
                <a:headEnd type="none" w="sm" len="sm"/>
                <a:tailEnd type="none" w="sm" len="sm"/>
              </a:ln>
            </p:spPr>
          </p:cxnSp>
          <p:cxnSp>
            <p:nvCxnSpPr>
              <p:cNvPr id="888" name="Google Shape;888;p72"/>
              <p:cNvCxnSpPr/>
              <p:nvPr/>
            </p:nvCxnSpPr>
            <p:spPr>
              <a:xfrm>
                <a:off x="8962438" y="-12387"/>
                <a:ext cx="121200" cy="121200"/>
              </a:xfrm>
              <a:prstGeom prst="straightConnector1">
                <a:avLst/>
              </a:prstGeom>
              <a:noFill/>
              <a:ln w="9525" cap="flat" cmpd="sng">
                <a:solidFill>
                  <a:schemeClr val="accent1"/>
                </a:solidFill>
                <a:prstDash val="solid"/>
                <a:miter lim="800000"/>
                <a:headEnd type="none" w="sm" len="sm"/>
                <a:tailEnd type="none" w="sm" len="sm"/>
              </a:ln>
            </p:spPr>
          </p:cxnSp>
          <p:cxnSp>
            <p:nvCxnSpPr>
              <p:cNvPr id="889" name="Google Shape;889;p72"/>
              <p:cNvCxnSpPr/>
              <p:nvPr/>
            </p:nvCxnSpPr>
            <p:spPr>
              <a:xfrm>
                <a:off x="8923639" y="191542"/>
                <a:ext cx="267000" cy="267000"/>
              </a:xfrm>
              <a:prstGeom prst="straightConnector1">
                <a:avLst/>
              </a:prstGeom>
              <a:noFill/>
              <a:ln w="9525" cap="flat" cmpd="sng">
                <a:solidFill>
                  <a:schemeClr val="accent1"/>
                </a:solidFill>
                <a:prstDash val="solid"/>
                <a:miter lim="800000"/>
                <a:headEnd type="none" w="sm" len="sm"/>
                <a:tailEnd type="none" w="sm" len="sm"/>
              </a:ln>
            </p:spPr>
          </p:cxnSp>
        </p:grpSp>
        <p:pic>
          <p:nvPicPr>
            <p:cNvPr id="890" name="Google Shape;890;p72"/>
            <p:cNvPicPr preferRelativeResize="0"/>
            <p:nvPr/>
          </p:nvPicPr>
          <p:blipFill rotWithShape="1">
            <a:blip r:embed="rId3">
              <a:alphaModFix/>
            </a:blip>
            <a:srcRect/>
            <a:stretch/>
          </p:blipFill>
          <p:spPr>
            <a:xfrm rot="10800000" flipH="1">
              <a:off x="6826963" y="3840770"/>
              <a:ext cx="2315964" cy="1302730"/>
            </a:xfrm>
            <a:prstGeom prst="rect">
              <a:avLst/>
            </a:prstGeom>
            <a:noFill/>
            <a:ln>
              <a:noFill/>
            </a:ln>
          </p:spPr>
        </p:pic>
      </p:grpSp>
      <p:pic>
        <p:nvPicPr>
          <p:cNvPr id="891" name="Google Shape;891;p72" descr="S:\Bake-off-Pitch\MongoDB (603869204)\img_multimedia\MongoDB Logos\mongodb-logo.jpg"/>
          <p:cNvPicPr preferRelativeResize="0"/>
          <p:nvPr/>
        </p:nvPicPr>
        <p:blipFill rotWithShape="1">
          <a:blip r:embed="rId4">
            <a:alphaModFix/>
          </a:blip>
          <a:srcRect/>
          <a:stretch/>
        </p:blipFill>
        <p:spPr>
          <a:xfrm>
            <a:off x="609600" y="6326796"/>
            <a:ext cx="1084015" cy="286071"/>
          </a:xfrm>
          <a:prstGeom prst="rect">
            <a:avLst/>
          </a:prstGeom>
          <a:noFill/>
          <a:ln>
            <a:noFill/>
          </a:ln>
        </p:spPr>
      </p:pic>
    </p:spTree>
    <p:extLst>
      <p:ext uri="{BB962C8B-B14F-4D97-AF65-F5344CB8AC3E}">
        <p14:creationId xmlns:p14="http://schemas.microsoft.com/office/powerpoint/2010/main" val="11134066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wo Content">
  <p:cSld name="Title and two Content">
    <p:spTree>
      <p:nvGrpSpPr>
        <p:cNvPr id="1" name="Shape 892"/>
        <p:cNvGrpSpPr/>
        <p:nvPr/>
      </p:nvGrpSpPr>
      <p:grpSpPr>
        <a:xfrm>
          <a:off x="0" y="0"/>
          <a:ext cx="0" cy="0"/>
          <a:chOff x="0" y="0"/>
          <a:chExt cx="0" cy="0"/>
        </a:xfrm>
      </p:grpSpPr>
      <p:sp>
        <p:nvSpPr>
          <p:cNvPr id="893" name="Google Shape;893;p73"/>
          <p:cNvSpPr txBox="1">
            <a:spLocks noGrp="1"/>
          </p:cNvSpPr>
          <p:nvPr>
            <p:ph type="title"/>
          </p:nvPr>
        </p:nvSpPr>
        <p:spPr>
          <a:xfrm>
            <a:off x="609600" y="442085"/>
            <a:ext cx="10972800" cy="913500"/>
          </a:xfrm>
          <a:prstGeom prst="rect">
            <a:avLst/>
          </a:prstGeom>
          <a:noFill/>
          <a:ln>
            <a:noFill/>
          </a:ln>
        </p:spPr>
        <p:txBody>
          <a:bodyPr spcFirstLastPara="1" wrap="square" lIns="121900" tIns="121900" rIns="121900" bIns="121900" anchor="b" anchorCtr="0"/>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
        <p:nvSpPr>
          <p:cNvPr id="894" name="Google Shape;894;p73"/>
          <p:cNvSpPr txBox="1">
            <a:spLocks noGrp="1"/>
          </p:cNvSpPr>
          <p:nvPr>
            <p:ph type="body" idx="1"/>
          </p:nvPr>
        </p:nvSpPr>
        <p:spPr>
          <a:xfrm>
            <a:off x="609600" y="1663137"/>
            <a:ext cx="8772000" cy="4513200"/>
          </a:xfrm>
          <a:prstGeom prst="rect">
            <a:avLst/>
          </a:prstGeom>
          <a:noFill/>
          <a:ln>
            <a:noFill/>
          </a:ln>
        </p:spPr>
        <p:txBody>
          <a:bodyPr spcFirstLastPara="1" wrap="square" lIns="121900" tIns="121900" rIns="121900" bIns="121900" anchor="t" anchorCtr="0"/>
          <a:lstStyle>
            <a:lvl1pPr marL="457200" marR="0" lvl="0" indent="-228600" algn="l" rtl="0">
              <a:lnSpc>
                <a:spcPct val="100000"/>
              </a:lnSpc>
              <a:spcBef>
                <a:spcPts val="1100"/>
              </a:spcBef>
              <a:spcAft>
                <a:spcPts val="0"/>
              </a:spcAft>
              <a:buClr>
                <a:schemeClr val="accent1"/>
              </a:buClr>
              <a:buSzPts val="1600"/>
              <a:buFont typeface="Arial"/>
              <a:buNone/>
              <a:defRPr sz="1600" b="1" i="0" u="none" strike="noStrike" cap="none">
                <a:solidFill>
                  <a:schemeClr val="accent1"/>
                </a:solidFill>
                <a:latin typeface="Arial"/>
                <a:ea typeface="Arial"/>
                <a:cs typeface="Arial"/>
                <a:sym typeface="Arial"/>
              </a:defRPr>
            </a:lvl1pPr>
            <a:lvl2pPr marL="914400" marR="0" lvl="1"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298450" algn="l" rtl="0">
              <a:lnSpc>
                <a:spcPct val="100000"/>
              </a:lnSpc>
              <a:spcBef>
                <a:spcPts val="0"/>
              </a:spcBef>
              <a:spcAft>
                <a:spcPts val="0"/>
              </a:spcAft>
              <a:buClr>
                <a:schemeClr val="dk1"/>
              </a:buClr>
              <a:buSzPts val="1100"/>
              <a:buFont typeface="Arial"/>
              <a:buChar char="•"/>
              <a:defRPr sz="1500" b="0" i="0" u="none" strike="noStrike" cap="none">
                <a:solidFill>
                  <a:schemeClr val="dk1"/>
                </a:solidFill>
                <a:latin typeface="Arial"/>
                <a:ea typeface="Arial"/>
                <a:cs typeface="Arial"/>
                <a:sym typeface="Arial"/>
              </a:defRPr>
            </a:lvl4pPr>
            <a:lvl5pPr marL="2286000" marR="0" lvl="4" indent="-298450" algn="l" rtl="0">
              <a:lnSpc>
                <a:spcPct val="100000"/>
              </a:lnSpc>
              <a:spcBef>
                <a:spcPts val="0"/>
              </a:spcBef>
              <a:spcAft>
                <a:spcPts val="0"/>
              </a:spcAft>
              <a:buClr>
                <a:schemeClr val="dk1"/>
              </a:buClr>
              <a:buSzPts val="1100"/>
              <a:buFont typeface="Courier New"/>
              <a:buChar char="o"/>
              <a:defRPr sz="1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895" name="Google Shape;895;p73" descr="S:\Bake-off-Pitch\MongoDB (603869204)\img_multimedia\MongoDB Logos\mongodb-logo.jpg"/>
          <p:cNvPicPr preferRelativeResize="0"/>
          <p:nvPr/>
        </p:nvPicPr>
        <p:blipFill rotWithShape="1">
          <a:blip r:embed="rId2">
            <a:alphaModFix/>
          </a:blip>
          <a:srcRect/>
          <a:stretch/>
        </p:blipFill>
        <p:spPr>
          <a:xfrm>
            <a:off x="609600" y="6326796"/>
            <a:ext cx="1084015" cy="286071"/>
          </a:xfrm>
          <a:prstGeom prst="rect">
            <a:avLst/>
          </a:prstGeom>
          <a:noFill/>
          <a:ln>
            <a:noFill/>
          </a:ln>
        </p:spPr>
      </p:pic>
    </p:spTree>
    <p:extLst>
      <p:ext uri="{BB962C8B-B14F-4D97-AF65-F5344CB8AC3E}">
        <p14:creationId xmlns:p14="http://schemas.microsoft.com/office/powerpoint/2010/main" val="34690092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slide">
  <p:cSld name="1_Title slide">
    <p:bg>
      <p:bgPr>
        <a:solidFill>
          <a:schemeClr val="lt1"/>
        </a:solidFill>
        <a:effectLst/>
      </p:bgPr>
    </p:bg>
    <p:spTree>
      <p:nvGrpSpPr>
        <p:cNvPr id="1" name="Shape 896"/>
        <p:cNvGrpSpPr/>
        <p:nvPr/>
      </p:nvGrpSpPr>
      <p:grpSpPr>
        <a:xfrm>
          <a:off x="0" y="0"/>
          <a:ext cx="0" cy="0"/>
          <a:chOff x="0" y="0"/>
          <a:chExt cx="0" cy="0"/>
        </a:xfrm>
      </p:grpSpPr>
      <p:pic>
        <p:nvPicPr>
          <p:cNvPr id="897" name="Google Shape;897;p74"/>
          <p:cNvPicPr preferRelativeResize="0"/>
          <p:nvPr/>
        </p:nvPicPr>
        <p:blipFill rotWithShape="1">
          <a:blip r:embed="rId2">
            <a:alphaModFix/>
          </a:blip>
          <a:srcRect/>
          <a:stretch/>
        </p:blipFill>
        <p:spPr>
          <a:xfrm flipH="1">
            <a:off x="-3" y="0"/>
            <a:ext cx="7610520" cy="4280918"/>
          </a:xfrm>
          <a:prstGeom prst="rect">
            <a:avLst/>
          </a:prstGeom>
          <a:noFill/>
          <a:ln>
            <a:noFill/>
          </a:ln>
        </p:spPr>
      </p:pic>
      <p:pic>
        <p:nvPicPr>
          <p:cNvPr id="898" name="Google Shape;898;p74"/>
          <p:cNvPicPr preferRelativeResize="0"/>
          <p:nvPr/>
        </p:nvPicPr>
        <p:blipFill rotWithShape="1">
          <a:blip r:embed="rId2">
            <a:alphaModFix/>
          </a:blip>
          <a:srcRect/>
          <a:stretch/>
        </p:blipFill>
        <p:spPr>
          <a:xfrm rot="10800000" flipH="1">
            <a:off x="5705584" y="3209392"/>
            <a:ext cx="6486414" cy="3648608"/>
          </a:xfrm>
          <a:prstGeom prst="rect">
            <a:avLst/>
          </a:prstGeom>
          <a:noFill/>
          <a:ln>
            <a:noFill/>
          </a:ln>
        </p:spPr>
      </p:pic>
      <p:pic>
        <p:nvPicPr>
          <p:cNvPr id="899" name="Google Shape;899;p74"/>
          <p:cNvPicPr preferRelativeResize="0"/>
          <p:nvPr/>
        </p:nvPicPr>
        <p:blipFill rotWithShape="1">
          <a:blip r:embed="rId2">
            <a:alphaModFix/>
          </a:blip>
          <a:srcRect/>
          <a:stretch/>
        </p:blipFill>
        <p:spPr>
          <a:xfrm flipH="1">
            <a:off x="-3" y="0"/>
            <a:ext cx="7610520" cy="4280918"/>
          </a:xfrm>
          <a:prstGeom prst="rect">
            <a:avLst/>
          </a:prstGeom>
          <a:noFill/>
          <a:ln>
            <a:noFill/>
          </a:ln>
        </p:spPr>
      </p:pic>
      <p:sp>
        <p:nvSpPr>
          <p:cNvPr id="900" name="Google Shape;900;p74"/>
          <p:cNvSpPr txBox="1">
            <a:spLocks noGrp="1"/>
          </p:cNvSpPr>
          <p:nvPr>
            <p:ph type="ctrTitle"/>
          </p:nvPr>
        </p:nvSpPr>
        <p:spPr>
          <a:xfrm>
            <a:off x="609600" y="2060600"/>
            <a:ext cx="10972800" cy="2736900"/>
          </a:xfrm>
          <a:prstGeom prst="rect">
            <a:avLst/>
          </a:prstGeom>
          <a:noFill/>
          <a:ln>
            <a:noFill/>
          </a:ln>
        </p:spPr>
        <p:txBody>
          <a:bodyPr spcFirstLastPara="1" wrap="square" lIns="121900" tIns="121900" rIns="121900" bIns="121900" anchor="ctr" anchorCtr="0"/>
          <a:lstStyle>
            <a:lvl1pPr marR="0" lvl="0" algn="ctr" rtl="0">
              <a:lnSpc>
                <a:spcPct val="100000"/>
              </a:lnSpc>
              <a:spcBef>
                <a:spcPts val="0"/>
              </a:spcBef>
              <a:spcAft>
                <a:spcPts val="0"/>
              </a:spcAft>
              <a:buClr>
                <a:schemeClr val="dk1"/>
              </a:buClr>
              <a:buSzPts val="6900"/>
              <a:buFont typeface="Arial"/>
              <a:buNone/>
              <a:defRPr sz="5300" b="1" i="0" u="none" strike="noStrike" cap="none">
                <a:solidFill>
                  <a:schemeClr val="dk1"/>
                </a:solidFill>
                <a:latin typeface="Arial"/>
                <a:ea typeface="Arial"/>
                <a:cs typeface="Arial"/>
                <a:sym typeface="Arial"/>
              </a:defRPr>
            </a:lvl1pPr>
            <a:lvl2pPr lvl="1" algn="ctr" rtl="0">
              <a:spcBef>
                <a:spcPts val="0"/>
              </a:spcBef>
              <a:spcAft>
                <a:spcPts val="0"/>
              </a:spcAft>
              <a:buSzPts val="6900"/>
              <a:buFont typeface="Arial"/>
              <a:buNone/>
              <a:defRPr sz="6900"/>
            </a:lvl2pPr>
            <a:lvl3pPr lvl="2" algn="ctr" rtl="0">
              <a:spcBef>
                <a:spcPts val="0"/>
              </a:spcBef>
              <a:spcAft>
                <a:spcPts val="0"/>
              </a:spcAft>
              <a:buSzPts val="6900"/>
              <a:buFont typeface="Arial"/>
              <a:buNone/>
              <a:defRPr sz="6900"/>
            </a:lvl3pPr>
            <a:lvl4pPr lvl="3" algn="ctr" rtl="0">
              <a:spcBef>
                <a:spcPts val="0"/>
              </a:spcBef>
              <a:spcAft>
                <a:spcPts val="0"/>
              </a:spcAft>
              <a:buSzPts val="6900"/>
              <a:buFont typeface="Arial"/>
              <a:buNone/>
              <a:defRPr sz="6900"/>
            </a:lvl4pPr>
            <a:lvl5pPr lvl="4" algn="ctr" rtl="0">
              <a:spcBef>
                <a:spcPts val="0"/>
              </a:spcBef>
              <a:spcAft>
                <a:spcPts val="0"/>
              </a:spcAft>
              <a:buSzPts val="6900"/>
              <a:buFont typeface="Arial"/>
              <a:buNone/>
              <a:defRPr sz="6900"/>
            </a:lvl5pPr>
            <a:lvl6pPr lvl="5" algn="ctr" rtl="0">
              <a:spcBef>
                <a:spcPts val="0"/>
              </a:spcBef>
              <a:spcAft>
                <a:spcPts val="0"/>
              </a:spcAft>
              <a:buSzPts val="6900"/>
              <a:buFont typeface="Arial"/>
              <a:buNone/>
              <a:defRPr sz="6900"/>
            </a:lvl6pPr>
            <a:lvl7pPr lvl="6" algn="ctr" rtl="0">
              <a:spcBef>
                <a:spcPts val="0"/>
              </a:spcBef>
              <a:spcAft>
                <a:spcPts val="0"/>
              </a:spcAft>
              <a:buSzPts val="6900"/>
              <a:buFont typeface="Arial"/>
              <a:buNone/>
              <a:defRPr sz="6900"/>
            </a:lvl7pPr>
            <a:lvl8pPr lvl="7" algn="ctr" rtl="0">
              <a:spcBef>
                <a:spcPts val="0"/>
              </a:spcBef>
              <a:spcAft>
                <a:spcPts val="0"/>
              </a:spcAft>
              <a:buSzPts val="6900"/>
              <a:buFont typeface="Arial"/>
              <a:buNone/>
              <a:defRPr sz="6900"/>
            </a:lvl8pPr>
            <a:lvl9pPr lvl="8" algn="ctr" rtl="0">
              <a:spcBef>
                <a:spcPts val="0"/>
              </a:spcBef>
              <a:spcAft>
                <a:spcPts val="0"/>
              </a:spcAft>
              <a:buSzPts val="6900"/>
              <a:buFont typeface="Arial"/>
              <a:buNone/>
              <a:defRPr sz="6900"/>
            </a:lvl9pPr>
          </a:lstStyle>
          <a:p>
            <a:endParaRPr/>
          </a:p>
        </p:txBody>
      </p:sp>
      <p:grpSp>
        <p:nvGrpSpPr>
          <p:cNvPr id="901" name="Google Shape;901;p74"/>
          <p:cNvGrpSpPr/>
          <p:nvPr/>
        </p:nvGrpSpPr>
        <p:grpSpPr>
          <a:xfrm flipH="1">
            <a:off x="-959387" y="-79216"/>
            <a:ext cx="5387993" cy="4174018"/>
            <a:chOff x="5952086" y="-54436"/>
            <a:chExt cx="4042309" cy="3130592"/>
          </a:xfrm>
        </p:grpSpPr>
        <p:cxnSp>
          <p:nvCxnSpPr>
            <p:cNvPr id="902" name="Google Shape;902;p74"/>
            <p:cNvCxnSpPr/>
            <p:nvPr/>
          </p:nvCxnSpPr>
          <p:spPr>
            <a:xfrm>
              <a:off x="7580561" y="816077"/>
              <a:ext cx="980400" cy="980400"/>
            </a:xfrm>
            <a:prstGeom prst="straightConnector1">
              <a:avLst/>
            </a:prstGeom>
            <a:noFill/>
            <a:ln w="9525" cap="flat" cmpd="sng">
              <a:solidFill>
                <a:schemeClr val="accent1">
                  <a:alpha val="49800"/>
                </a:schemeClr>
              </a:solidFill>
              <a:prstDash val="solid"/>
              <a:miter lim="800000"/>
              <a:headEnd type="none" w="sm" len="sm"/>
              <a:tailEnd type="none" w="sm" len="sm"/>
            </a:ln>
          </p:spPr>
        </p:cxnSp>
        <p:cxnSp>
          <p:nvCxnSpPr>
            <p:cNvPr id="903" name="Google Shape;903;p74"/>
            <p:cNvCxnSpPr/>
            <p:nvPr/>
          </p:nvCxnSpPr>
          <p:spPr>
            <a:xfrm>
              <a:off x="8195532" y="1881661"/>
              <a:ext cx="980400" cy="980400"/>
            </a:xfrm>
            <a:prstGeom prst="straightConnector1">
              <a:avLst/>
            </a:prstGeom>
            <a:noFill/>
            <a:ln w="9525" cap="flat" cmpd="sng">
              <a:solidFill>
                <a:schemeClr val="accent1">
                  <a:alpha val="49800"/>
                </a:schemeClr>
              </a:solidFill>
              <a:prstDash val="solid"/>
              <a:miter lim="800000"/>
              <a:headEnd type="none" w="sm" len="sm"/>
              <a:tailEnd type="none" w="sm" len="sm"/>
            </a:ln>
          </p:spPr>
        </p:cxnSp>
        <p:cxnSp>
          <p:nvCxnSpPr>
            <p:cNvPr id="904" name="Google Shape;904;p74"/>
            <p:cNvCxnSpPr/>
            <p:nvPr/>
          </p:nvCxnSpPr>
          <p:spPr>
            <a:xfrm>
              <a:off x="5952086" y="-7771"/>
              <a:ext cx="1866000" cy="1839000"/>
            </a:xfrm>
            <a:prstGeom prst="straightConnector1">
              <a:avLst/>
            </a:prstGeom>
            <a:noFill/>
            <a:ln w="9525" cap="flat" cmpd="sng">
              <a:solidFill>
                <a:schemeClr val="accent1">
                  <a:alpha val="49800"/>
                </a:schemeClr>
              </a:solidFill>
              <a:prstDash val="solid"/>
              <a:miter lim="800000"/>
              <a:headEnd type="none" w="sm" len="sm"/>
              <a:tailEnd type="none" w="sm" len="sm"/>
            </a:ln>
          </p:spPr>
        </p:cxnSp>
        <p:cxnSp>
          <p:nvCxnSpPr>
            <p:cNvPr id="905" name="Google Shape;905;p74"/>
            <p:cNvCxnSpPr/>
            <p:nvPr/>
          </p:nvCxnSpPr>
          <p:spPr>
            <a:xfrm>
              <a:off x="7245285" y="-15558"/>
              <a:ext cx="980400" cy="980400"/>
            </a:xfrm>
            <a:prstGeom prst="straightConnector1">
              <a:avLst/>
            </a:prstGeom>
            <a:noFill/>
            <a:ln w="9525" cap="flat" cmpd="sng">
              <a:solidFill>
                <a:schemeClr val="accent1">
                  <a:alpha val="49800"/>
                </a:schemeClr>
              </a:solidFill>
              <a:prstDash val="solid"/>
              <a:miter lim="800000"/>
              <a:headEnd type="none" w="sm" len="sm"/>
              <a:tailEnd type="none" w="sm" len="sm"/>
            </a:ln>
          </p:spPr>
        </p:cxnSp>
        <p:cxnSp>
          <p:nvCxnSpPr>
            <p:cNvPr id="906" name="Google Shape;906;p74"/>
            <p:cNvCxnSpPr/>
            <p:nvPr/>
          </p:nvCxnSpPr>
          <p:spPr>
            <a:xfrm>
              <a:off x="7298168" y="-7771"/>
              <a:ext cx="482400" cy="482400"/>
            </a:xfrm>
            <a:prstGeom prst="straightConnector1">
              <a:avLst/>
            </a:prstGeom>
            <a:noFill/>
            <a:ln w="9525" cap="flat" cmpd="sng">
              <a:solidFill>
                <a:schemeClr val="accent1">
                  <a:alpha val="49800"/>
                </a:schemeClr>
              </a:solidFill>
              <a:prstDash val="solid"/>
              <a:miter lim="800000"/>
              <a:headEnd type="none" w="sm" len="sm"/>
              <a:tailEnd type="none" w="sm" len="sm"/>
            </a:ln>
          </p:spPr>
        </p:cxnSp>
        <p:cxnSp>
          <p:nvCxnSpPr>
            <p:cNvPr id="907" name="Google Shape;907;p74"/>
            <p:cNvCxnSpPr/>
            <p:nvPr/>
          </p:nvCxnSpPr>
          <p:spPr>
            <a:xfrm>
              <a:off x="7870821" y="-4111"/>
              <a:ext cx="105900" cy="105900"/>
            </a:xfrm>
            <a:prstGeom prst="straightConnector1">
              <a:avLst/>
            </a:prstGeom>
            <a:noFill/>
            <a:ln w="9525" cap="flat" cmpd="sng">
              <a:solidFill>
                <a:schemeClr val="accent1">
                  <a:alpha val="49800"/>
                </a:schemeClr>
              </a:solidFill>
              <a:prstDash val="solid"/>
              <a:miter lim="800000"/>
              <a:headEnd type="none" w="sm" len="sm"/>
              <a:tailEnd type="none" w="sm" len="sm"/>
            </a:ln>
          </p:spPr>
        </p:cxnSp>
        <p:cxnSp>
          <p:nvCxnSpPr>
            <p:cNvPr id="908" name="Google Shape;908;p74"/>
            <p:cNvCxnSpPr/>
            <p:nvPr/>
          </p:nvCxnSpPr>
          <p:spPr>
            <a:xfrm>
              <a:off x="8109020" y="-4111"/>
              <a:ext cx="482400" cy="482400"/>
            </a:xfrm>
            <a:prstGeom prst="straightConnector1">
              <a:avLst/>
            </a:prstGeom>
            <a:noFill/>
            <a:ln w="9525" cap="flat" cmpd="sng">
              <a:solidFill>
                <a:schemeClr val="accent1">
                  <a:alpha val="49800"/>
                </a:schemeClr>
              </a:solidFill>
              <a:prstDash val="solid"/>
              <a:miter lim="800000"/>
              <a:headEnd type="none" w="sm" len="sm"/>
              <a:tailEnd type="none" w="sm" len="sm"/>
            </a:ln>
          </p:spPr>
        </p:cxnSp>
        <p:cxnSp>
          <p:nvCxnSpPr>
            <p:cNvPr id="909" name="Google Shape;909;p74"/>
            <p:cNvCxnSpPr/>
            <p:nvPr/>
          </p:nvCxnSpPr>
          <p:spPr>
            <a:xfrm>
              <a:off x="7910961" y="101924"/>
              <a:ext cx="388500" cy="388500"/>
            </a:xfrm>
            <a:prstGeom prst="straightConnector1">
              <a:avLst/>
            </a:prstGeom>
            <a:noFill/>
            <a:ln w="9525" cap="flat" cmpd="sng">
              <a:solidFill>
                <a:schemeClr val="accent1">
                  <a:alpha val="49800"/>
                </a:schemeClr>
              </a:solidFill>
              <a:prstDash val="solid"/>
              <a:miter lim="800000"/>
              <a:headEnd type="none" w="sm" len="sm"/>
              <a:tailEnd type="none" w="sm" len="sm"/>
            </a:ln>
          </p:spPr>
        </p:cxnSp>
        <p:grpSp>
          <p:nvGrpSpPr>
            <p:cNvPr id="910" name="Google Shape;910;p74"/>
            <p:cNvGrpSpPr/>
            <p:nvPr/>
          </p:nvGrpSpPr>
          <p:grpSpPr>
            <a:xfrm>
              <a:off x="7127106" y="417403"/>
              <a:ext cx="2867289" cy="2658753"/>
              <a:chOff x="6104486" y="25083"/>
              <a:chExt cx="3223846" cy="2989378"/>
            </a:xfrm>
          </p:grpSpPr>
          <p:cxnSp>
            <p:nvCxnSpPr>
              <p:cNvPr id="911" name="Google Shape;911;p74"/>
              <p:cNvCxnSpPr/>
              <p:nvPr/>
            </p:nvCxnSpPr>
            <p:spPr>
              <a:xfrm>
                <a:off x="7732961" y="968477"/>
                <a:ext cx="980400" cy="980400"/>
              </a:xfrm>
              <a:prstGeom prst="straightConnector1">
                <a:avLst/>
              </a:prstGeom>
              <a:noFill/>
              <a:ln w="9525" cap="flat" cmpd="sng">
                <a:solidFill>
                  <a:schemeClr val="accent1">
                    <a:alpha val="20000"/>
                  </a:schemeClr>
                </a:solidFill>
                <a:prstDash val="solid"/>
                <a:miter lim="800000"/>
                <a:headEnd type="none" w="sm" len="sm"/>
                <a:tailEnd type="none" w="sm" len="sm"/>
              </a:ln>
            </p:spPr>
          </p:cxnSp>
          <p:cxnSp>
            <p:nvCxnSpPr>
              <p:cNvPr id="912" name="Google Shape;912;p74"/>
              <p:cNvCxnSpPr/>
              <p:nvPr/>
            </p:nvCxnSpPr>
            <p:spPr>
              <a:xfrm>
                <a:off x="8347932" y="2034061"/>
                <a:ext cx="980400" cy="980400"/>
              </a:xfrm>
              <a:prstGeom prst="straightConnector1">
                <a:avLst/>
              </a:prstGeom>
              <a:noFill/>
              <a:ln w="9525" cap="flat" cmpd="sng">
                <a:solidFill>
                  <a:schemeClr val="accent1">
                    <a:alpha val="20000"/>
                  </a:schemeClr>
                </a:solidFill>
                <a:prstDash val="solid"/>
                <a:miter lim="800000"/>
                <a:headEnd type="none" w="sm" len="sm"/>
                <a:tailEnd type="none" w="sm" len="sm"/>
              </a:ln>
            </p:spPr>
          </p:cxnSp>
          <p:cxnSp>
            <p:nvCxnSpPr>
              <p:cNvPr id="913" name="Google Shape;913;p74"/>
              <p:cNvCxnSpPr/>
              <p:nvPr/>
            </p:nvCxnSpPr>
            <p:spPr>
              <a:xfrm>
                <a:off x="6104486" y="144629"/>
                <a:ext cx="1866000" cy="1839000"/>
              </a:xfrm>
              <a:prstGeom prst="straightConnector1">
                <a:avLst/>
              </a:prstGeom>
              <a:noFill/>
              <a:ln w="9525" cap="flat" cmpd="sng">
                <a:solidFill>
                  <a:schemeClr val="accent1">
                    <a:alpha val="20000"/>
                  </a:schemeClr>
                </a:solidFill>
                <a:prstDash val="solid"/>
                <a:miter lim="800000"/>
                <a:headEnd type="none" w="sm" len="sm"/>
                <a:tailEnd type="none" w="sm" len="sm"/>
              </a:ln>
            </p:spPr>
          </p:cxnSp>
          <p:cxnSp>
            <p:nvCxnSpPr>
              <p:cNvPr id="914" name="Google Shape;914;p74"/>
              <p:cNvCxnSpPr/>
              <p:nvPr/>
            </p:nvCxnSpPr>
            <p:spPr>
              <a:xfrm>
                <a:off x="7397685" y="136842"/>
                <a:ext cx="980400" cy="980400"/>
              </a:xfrm>
              <a:prstGeom prst="straightConnector1">
                <a:avLst/>
              </a:prstGeom>
              <a:noFill/>
              <a:ln w="9525" cap="flat" cmpd="sng">
                <a:solidFill>
                  <a:schemeClr val="accent1">
                    <a:alpha val="20000"/>
                  </a:schemeClr>
                </a:solidFill>
                <a:prstDash val="solid"/>
                <a:miter lim="800000"/>
                <a:headEnd type="none" w="sm" len="sm"/>
                <a:tailEnd type="none" w="sm" len="sm"/>
              </a:ln>
            </p:spPr>
          </p:cxnSp>
          <p:cxnSp>
            <p:nvCxnSpPr>
              <p:cNvPr id="915" name="Google Shape;915;p74"/>
              <p:cNvCxnSpPr/>
              <p:nvPr/>
            </p:nvCxnSpPr>
            <p:spPr>
              <a:xfrm>
                <a:off x="7450568" y="144629"/>
                <a:ext cx="482400" cy="482400"/>
              </a:xfrm>
              <a:prstGeom prst="straightConnector1">
                <a:avLst/>
              </a:prstGeom>
              <a:noFill/>
              <a:ln w="9525" cap="flat" cmpd="sng">
                <a:solidFill>
                  <a:schemeClr val="accent1">
                    <a:alpha val="20000"/>
                  </a:schemeClr>
                </a:solidFill>
                <a:prstDash val="solid"/>
                <a:miter lim="800000"/>
                <a:headEnd type="none" w="sm" len="sm"/>
                <a:tailEnd type="none" w="sm" len="sm"/>
              </a:ln>
            </p:spPr>
          </p:cxnSp>
          <p:cxnSp>
            <p:nvCxnSpPr>
              <p:cNvPr id="916" name="Google Shape;916;p74"/>
              <p:cNvCxnSpPr/>
              <p:nvPr/>
            </p:nvCxnSpPr>
            <p:spPr>
              <a:xfrm>
                <a:off x="7900015" y="25083"/>
                <a:ext cx="229200" cy="229200"/>
              </a:xfrm>
              <a:prstGeom prst="straightConnector1">
                <a:avLst/>
              </a:prstGeom>
              <a:noFill/>
              <a:ln w="9525" cap="flat" cmpd="sng">
                <a:solidFill>
                  <a:schemeClr val="accent1">
                    <a:alpha val="20000"/>
                  </a:schemeClr>
                </a:solidFill>
                <a:prstDash val="solid"/>
                <a:miter lim="800000"/>
                <a:headEnd type="none" w="sm" len="sm"/>
                <a:tailEnd type="none" w="sm" len="sm"/>
              </a:ln>
            </p:spPr>
          </p:cxnSp>
          <p:cxnSp>
            <p:nvCxnSpPr>
              <p:cNvPr id="917" name="Google Shape;917;p74"/>
              <p:cNvCxnSpPr/>
              <p:nvPr/>
            </p:nvCxnSpPr>
            <p:spPr>
              <a:xfrm>
                <a:off x="8261420" y="148289"/>
                <a:ext cx="482400" cy="482400"/>
              </a:xfrm>
              <a:prstGeom prst="straightConnector1">
                <a:avLst/>
              </a:prstGeom>
              <a:noFill/>
              <a:ln w="9525" cap="flat" cmpd="sng">
                <a:solidFill>
                  <a:schemeClr val="accent1">
                    <a:alpha val="20000"/>
                  </a:schemeClr>
                </a:solidFill>
                <a:prstDash val="solid"/>
                <a:miter lim="800000"/>
                <a:headEnd type="none" w="sm" len="sm"/>
                <a:tailEnd type="none" w="sm" len="sm"/>
              </a:ln>
            </p:spPr>
          </p:cxnSp>
          <p:cxnSp>
            <p:nvCxnSpPr>
              <p:cNvPr id="918" name="Google Shape;918;p74"/>
              <p:cNvCxnSpPr/>
              <p:nvPr/>
            </p:nvCxnSpPr>
            <p:spPr>
              <a:xfrm>
                <a:off x="8063361" y="254324"/>
                <a:ext cx="388500" cy="388500"/>
              </a:xfrm>
              <a:prstGeom prst="straightConnector1">
                <a:avLst/>
              </a:prstGeom>
              <a:noFill/>
              <a:ln w="9525" cap="flat" cmpd="sng">
                <a:solidFill>
                  <a:schemeClr val="accent1">
                    <a:alpha val="20000"/>
                  </a:schemeClr>
                </a:solidFill>
                <a:prstDash val="solid"/>
                <a:miter lim="800000"/>
                <a:headEnd type="none" w="sm" len="sm"/>
                <a:tailEnd type="none" w="sm" len="sm"/>
              </a:ln>
            </p:spPr>
          </p:cxnSp>
        </p:grpSp>
        <p:cxnSp>
          <p:nvCxnSpPr>
            <p:cNvPr id="919" name="Google Shape;919;p74"/>
            <p:cNvCxnSpPr/>
            <p:nvPr/>
          </p:nvCxnSpPr>
          <p:spPr>
            <a:xfrm>
              <a:off x="8279661" y="74302"/>
              <a:ext cx="872100" cy="872100"/>
            </a:xfrm>
            <a:prstGeom prst="straightConnector1">
              <a:avLst/>
            </a:prstGeom>
            <a:noFill/>
            <a:ln w="9525" cap="flat" cmpd="sng">
              <a:solidFill>
                <a:srgbClr val="86909C">
                  <a:alpha val="20000"/>
                </a:srgbClr>
              </a:solidFill>
              <a:prstDash val="solid"/>
              <a:miter lim="800000"/>
              <a:headEnd type="none" w="sm" len="sm"/>
              <a:tailEnd type="none" w="sm" len="sm"/>
            </a:ln>
          </p:spPr>
        </p:cxnSp>
        <p:cxnSp>
          <p:nvCxnSpPr>
            <p:cNvPr id="920" name="Google Shape;920;p74"/>
            <p:cNvCxnSpPr/>
            <p:nvPr/>
          </p:nvCxnSpPr>
          <p:spPr>
            <a:xfrm>
              <a:off x="8338351" y="-54436"/>
              <a:ext cx="872100" cy="872100"/>
            </a:xfrm>
            <a:prstGeom prst="straightConnector1">
              <a:avLst/>
            </a:prstGeom>
            <a:noFill/>
            <a:ln w="9525" cap="flat" cmpd="sng">
              <a:solidFill>
                <a:srgbClr val="86909C">
                  <a:alpha val="20000"/>
                </a:srgbClr>
              </a:solidFill>
              <a:prstDash val="solid"/>
              <a:miter lim="800000"/>
              <a:headEnd type="none" w="sm" len="sm"/>
              <a:tailEnd type="none" w="sm" len="sm"/>
            </a:ln>
          </p:spPr>
        </p:cxnSp>
        <p:cxnSp>
          <p:nvCxnSpPr>
            <p:cNvPr id="921" name="Google Shape;921;p74"/>
            <p:cNvCxnSpPr/>
            <p:nvPr/>
          </p:nvCxnSpPr>
          <p:spPr>
            <a:xfrm>
              <a:off x="8598294" y="-42565"/>
              <a:ext cx="312300" cy="312300"/>
            </a:xfrm>
            <a:prstGeom prst="straightConnector1">
              <a:avLst/>
            </a:prstGeom>
            <a:noFill/>
            <a:ln w="9525" cap="flat" cmpd="sng">
              <a:solidFill>
                <a:srgbClr val="86909C">
                  <a:alpha val="20000"/>
                </a:srgbClr>
              </a:solidFill>
              <a:prstDash val="solid"/>
              <a:miter lim="800000"/>
              <a:headEnd type="none" w="sm" len="sm"/>
              <a:tailEnd type="none" w="sm" len="sm"/>
            </a:ln>
          </p:spPr>
        </p:cxnSp>
        <p:cxnSp>
          <p:nvCxnSpPr>
            <p:cNvPr id="922" name="Google Shape;922;p74"/>
            <p:cNvCxnSpPr/>
            <p:nvPr/>
          </p:nvCxnSpPr>
          <p:spPr>
            <a:xfrm>
              <a:off x="8750694" y="109835"/>
              <a:ext cx="312300" cy="312300"/>
            </a:xfrm>
            <a:prstGeom prst="straightConnector1">
              <a:avLst/>
            </a:prstGeom>
            <a:noFill/>
            <a:ln w="9525" cap="flat" cmpd="sng">
              <a:solidFill>
                <a:srgbClr val="86909C">
                  <a:alpha val="20000"/>
                </a:srgbClr>
              </a:solidFill>
              <a:prstDash val="solid"/>
              <a:miter lim="800000"/>
              <a:headEnd type="none" w="sm" len="sm"/>
              <a:tailEnd type="none" w="sm" len="sm"/>
            </a:ln>
          </p:spPr>
        </p:cxnSp>
        <p:cxnSp>
          <p:nvCxnSpPr>
            <p:cNvPr id="923" name="Google Shape;923;p74"/>
            <p:cNvCxnSpPr/>
            <p:nvPr/>
          </p:nvCxnSpPr>
          <p:spPr>
            <a:xfrm>
              <a:off x="8871734" y="190468"/>
              <a:ext cx="312300" cy="312300"/>
            </a:xfrm>
            <a:prstGeom prst="straightConnector1">
              <a:avLst/>
            </a:prstGeom>
            <a:noFill/>
            <a:ln w="9525" cap="flat" cmpd="sng">
              <a:solidFill>
                <a:srgbClr val="86909C">
                  <a:alpha val="20000"/>
                </a:srgbClr>
              </a:solidFill>
              <a:prstDash val="solid"/>
              <a:miter lim="800000"/>
              <a:headEnd type="none" w="sm" len="sm"/>
              <a:tailEnd type="none" w="sm" len="sm"/>
            </a:ln>
          </p:spPr>
        </p:cxnSp>
        <p:cxnSp>
          <p:nvCxnSpPr>
            <p:cNvPr id="924" name="Google Shape;924;p74"/>
            <p:cNvCxnSpPr/>
            <p:nvPr/>
          </p:nvCxnSpPr>
          <p:spPr>
            <a:xfrm>
              <a:off x="8771239" y="39142"/>
              <a:ext cx="267000" cy="267000"/>
            </a:xfrm>
            <a:prstGeom prst="straightConnector1">
              <a:avLst/>
            </a:prstGeom>
            <a:noFill/>
            <a:ln w="9525" cap="flat" cmpd="sng">
              <a:solidFill>
                <a:srgbClr val="86909C">
                  <a:alpha val="20000"/>
                </a:srgbClr>
              </a:solidFill>
              <a:prstDash val="solid"/>
              <a:miter lim="800000"/>
              <a:headEnd type="none" w="sm" len="sm"/>
              <a:tailEnd type="none" w="sm" len="sm"/>
            </a:ln>
          </p:spPr>
        </p:cxnSp>
        <p:cxnSp>
          <p:nvCxnSpPr>
            <p:cNvPr id="925" name="Google Shape;925;p74"/>
            <p:cNvCxnSpPr/>
            <p:nvPr/>
          </p:nvCxnSpPr>
          <p:spPr>
            <a:xfrm>
              <a:off x="8909905" y="-17414"/>
              <a:ext cx="312300" cy="312300"/>
            </a:xfrm>
            <a:prstGeom prst="straightConnector1">
              <a:avLst/>
            </a:prstGeom>
            <a:noFill/>
            <a:ln w="9525" cap="flat" cmpd="sng">
              <a:solidFill>
                <a:srgbClr val="86909C">
                  <a:alpha val="20000"/>
                </a:srgbClr>
              </a:solidFill>
              <a:prstDash val="solid"/>
              <a:miter lim="800000"/>
              <a:headEnd type="none" w="sm" len="sm"/>
              <a:tailEnd type="none" w="sm" len="sm"/>
            </a:ln>
          </p:spPr>
        </p:cxnSp>
        <p:cxnSp>
          <p:nvCxnSpPr>
            <p:cNvPr id="926" name="Google Shape;926;p74"/>
            <p:cNvCxnSpPr/>
            <p:nvPr/>
          </p:nvCxnSpPr>
          <p:spPr>
            <a:xfrm>
              <a:off x="8962438" y="-12387"/>
              <a:ext cx="121200" cy="121200"/>
            </a:xfrm>
            <a:prstGeom prst="straightConnector1">
              <a:avLst/>
            </a:prstGeom>
            <a:noFill/>
            <a:ln w="9525" cap="flat" cmpd="sng">
              <a:solidFill>
                <a:srgbClr val="86909C">
                  <a:alpha val="20000"/>
                </a:srgbClr>
              </a:solidFill>
              <a:prstDash val="solid"/>
              <a:miter lim="800000"/>
              <a:headEnd type="none" w="sm" len="sm"/>
              <a:tailEnd type="none" w="sm" len="sm"/>
            </a:ln>
          </p:spPr>
        </p:cxnSp>
        <p:cxnSp>
          <p:nvCxnSpPr>
            <p:cNvPr id="927" name="Google Shape;927;p74"/>
            <p:cNvCxnSpPr/>
            <p:nvPr/>
          </p:nvCxnSpPr>
          <p:spPr>
            <a:xfrm>
              <a:off x="8923639" y="191542"/>
              <a:ext cx="267000" cy="267000"/>
            </a:xfrm>
            <a:prstGeom prst="straightConnector1">
              <a:avLst/>
            </a:prstGeom>
            <a:noFill/>
            <a:ln w="9525" cap="flat" cmpd="sng">
              <a:solidFill>
                <a:srgbClr val="86909C">
                  <a:alpha val="20000"/>
                </a:srgbClr>
              </a:solidFill>
              <a:prstDash val="solid"/>
              <a:miter lim="800000"/>
              <a:headEnd type="none" w="sm" len="sm"/>
              <a:tailEnd type="none" w="sm" len="sm"/>
            </a:ln>
          </p:spPr>
        </p:cxnSp>
      </p:grpSp>
      <p:grpSp>
        <p:nvGrpSpPr>
          <p:cNvPr id="928" name="Google Shape;928;p74"/>
          <p:cNvGrpSpPr/>
          <p:nvPr/>
        </p:nvGrpSpPr>
        <p:grpSpPr>
          <a:xfrm rot="10800000" flipH="1">
            <a:off x="8049010" y="2699496"/>
            <a:ext cx="5387993" cy="4174018"/>
            <a:chOff x="5952086" y="-54436"/>
            <a:chExt cx="4042309" cy="3130592"/>
          </a:xfrm>
        </p:grpSpPr>
        <p:cxnSp>
          <p:nvCxnSpPr>
            <p:cNvPr id="929" name="Google Shape;929;p74"/>
            <p:cNvCxnSpPr/>
            <p:nvPr/>
          </p:nvCxnSpPr>
          <p:spPr>
            <a:xfrm>
              <a:off x="7580561" y="816077"/>
              <a:ext cx="980400" cy="980400"/>
            </a:xfrm>
            <a:prstGeom prst="straightConnector1">
              <a:avLst/>
            </a:prstGeom>
            <a:noFill/>
            <a:ln w="9525" cap="flat" cmpd="sng">
              <a:solidFill>
                <a:schemeClr val="accent1">
                  <a:alpha val="49800"/>
                </a:schemeClr>
              </a:solidFill>
              <a:prstDash val="solid"/>
              <a:miter lim="800000"/>
              <a:headEnd type="none" w="sm" len="sm"/>
              <a:tailEnd type="none" w="sm" len="sm"/>
            </a:ln>
          </p:spPr>
        </p:cxnSp>
        <p:cxnSp>
          <p:nvCxnSpPr>
            <p:cNvPr id="930" name="Google Shape;930;p74"/>
            <p:cNvCxnSpPr/>
            <p:nvPr/>
          </p:nvCxnSpPr>
          <p:spPr>
            <a:xfrm>
              <a:off x="8195532" y="1881661"/>
              <a:ext cx="980400" cy="980400"/>
            </a:xfrm>
            <a:prstGeom prst="straightConnector1">
              <a:avLst/>
            </a:prstGeom>
            <a:noFill/>
            <a:ln w="9525" cap="flat" cmpd="sng">
              <a:solidFill>
                <a:schemeClr val="accent1">
                  <a:alpha val="49800"/>
                </a:schemeClr>
              </a:solidFill>
              <a:prstDash val="solid"/>
              <a:miter lim="800000"/>
              <a:headEnd type="none" w="sm" len="sm"/>
              <a:tailEnd type="none" w="sm" len="sm"/>
            </a:ln>
          </p:spPr>
        </p:cxnSp>
        <p:cxnSp>
          <p:nvCxnSpPr>
            <p:cNvPr id="931" name="Google Shape;931;p74"/>
            <p:cNvCxnSpPr/>
            <p:nvPr/>
          </p:nvCxnSpPr>
          <p:spPr>
            <a:xfrm>
              <a:off x="5952086" y="-7771"/>
              <a:ext cx="1866000" cy="1839000"/>
            </a:xfrm>
            <a:prstGeom prst="straightConnector1">
              <a:avLst/>
            </a:prstGeom>
            <a:noFill/>
            <a:ln w="9525" cap="flat" cmpd="sng">
              <a:solidFill>
                <a:schemeClr val="accent1">
                  <a:alpha val="49800"/>
                </a:schemeClr>
              </a:solidFill>
              <a:prstDash val="solid"/>
              <a:miter lim="800000"/>
              <a:headEnd type="none" w="sm" len="sm"/>
              <a:tailEnd type="none" w="sm" len="sm"/>
            </a:ln>
          </p:spPr>
        </p:cxnSp>
        <p:cxnSp>
          <p:nvCxnSpPr>
            <p:cNvPr id="932" name="Google Shape;932;p74"/>
            <p:cNvCxnSpPr/>
            <p:nvPr/>
          </p:nvCxnSpPr>
          <p:spPr>
            <a:xfrm>
              <a:off x="7245285" y="-15558"/>
              <a:ext cx="980400" cy="980400"/>
            </a:xfrm>
            <a:prstGeom prst="straightConnector1">
              <a:avLst/>
            </a:prstGeom>
            <a:noFill/>
            <a:ln w="9525" cap="flat" cmpd="sng">
              <a:solidFill>
                <a:schemeClr val="accent1">
                  <a:alpha val="49800"/>
                </a:schemeClr>
              </a:solidFill>
              <a:prstDash val="solid"/>
              <a:miter lim="800000"/>
              <a:headEnd type="none" w="sm" len="sm"/>
              <a:tailEnd type="none" w="sm" len="sm"/>
            </a:ln>
          </p:spPr>
        </p:cxnSp>
        <p:cxnSp>
          <p:nvCxnSpPr>
            <p:cNvPr id="933" name="Google Shape;933;p74"/>
            <p:cNvCxnSpPr/>
            <p:nvPr/>
          </p:nvCxnSpPr>
          <p:spPr>
            <a:xfrm>
              <a:off x="7298168" y="-7771"/>
              <a:ext cx="482400" cy="482400"/>
            </a:xfrm>
            <a:prstGeom prst="straightConnector1">
              <a:avLst/>
            </a:prstGeom>
            <a:noFill/>
            <a:ln w="9525" cap="flat" cmpd="sng">
              <a:solidFill>
                <a:schemeClr val="accent1">
                  <a:alpha val="49800"/>
                </a:schemeClr>
              </a:solidFill>
              <a:prstDash val="solid"/>
              <a:miter lim="800000"/>
              <a:headEnd type="none" w="sm" len="sm"/>
              <a:tailEnd type="none" w="sm" len="sm"/>
            </a:ln>
          </p:spPr>
        </p:cxnSp>
        <p:cxnSp>
          <p:nvCxnSpPr>
            <p:cNvPr id="934" name="Google Shape;934;p74"/>
            <p:cNvCxnSpPr/>
            <p:nvPr/>
          </p:nvCxnSpPr>
          <p:spPr>
            <a:xfrm>
              <a:off x="7870821" y="-4111"/>
              <a:ext cx="105900" cy="105900"/>
            </a:xfrm>
            <a:prstGeom prst="straightConnector1">
              <a:avLst/>
            </a:prstGeom>
            <a:noFill/>
            <a:ln w="9525" cap="flat" cmpd="sng">
              <a:solidFill>
                <a:schemeClr val="accent1">
                  <a:alpha val="49800"/>
                </a:schemeClr>
              </a:solidFill>
              <a:prstDash val="solid"/>
              <a:miter lim="800000"/>
              <a:headEnd type="none" w="sm" len="sm"/>
              <a:tailEnd type="none" w="sm" len="sm"/>
            </a:ln>
          </p:spPr>
        </p:cxnSp>
        <p:cxnSp>
          <p:nvCxnSpPr>
            <p:cNvPr id="935" name="Google Shape;935;p74"/>
            <p:cNvCxnSpPr/>
            <p:nvPr/>
          </p:nvCxnSpPr>
          <p:spPr>
            <a:xfrm>
              <a:off x="8109020" y="-4111"/>
              <a:ext cx="482400" cy="482400"/>
            </a:xfrm>
            <a:prstGeom prst="straightConnector1">
              <a:avLst/>
            </a:prstGeom>
            <a:noFill/>
            <a:ln w="9525" cap="flat" cmpd="sng">
              <a:solidFill>
                <a:schemeClr val="accent1">
                  <a:alpha val="49800"/>
                </a:schemeClr>
              </a:solidFill>
              <a:prstDash val="solid"/>
              <a:miter lim="800000"/>
              <a:headEnd type="none" w="sm" len="sm"/>
              <a:tailEnd type="none" w="sm" len="sm"/>
            </a:ln>
          </p:spPr>
        </p:cxnSp>
        <p:cxnSp>
          <p:nvCxnSpPr>
            <p:cNvPr id="936" name="Google Shape;936;p74"/>
            <p:cNvCxnSpPr/>
            <p:nvPr/>
          </p:nvCxnSpPr>
          <p:spPr>
            <a:xfrm>
              <a:off x="7910961" y="101924"/>
              <a:ext cx="388500" cy="388500"/>
            </a:xfrm>
            <a:prstGeom prst="straightConnector1">
              <a:avLst/>
            </a:prstGeom>
            <a:noFill/>
            <a:ln w="9525" cap="flat" cmpd="sng">
              <a:solidFill>
                <a:schemeClr val="accent1">
                  <a:alpha val="49800"/>
                </a:schemeClr>
              </a:solidFill>
              <a:prstDash val="solid"/>
              <a:miter lim="800000"/>
              <a:headEnd type="none" w="sm" len="sm"/>
              <a:tailEnd type="none" w="sm" len="sm"/>
            </a:ln>
          </p:spPr>
        </p:cxnSp>
        <p:grpSp>
          <p:nvGrpSpPr>
            <p:cNvPr id="937" name="Google Shape;937;p74"/>
            <p:cNvGrpSpPr/>
            <p:nvPr/>
          </p:nvGrpSpPr>
          <p:grpSpPr>
            <a:xfrm>
              <a:off x="7127106" y="254646"/>
              <a:ext cx="2867289" cy="2821509"/>
              <a:chOff x="6104486" y="-157913"/>
              <a:chExt cx="3223846" cy="3172374"/>
            </a:xfrm>
          </p:grpSpPr>
          <p:cxnSp>
            <p:nvCxnSpPr>
              <p:cNvPr id="938" name="Google Shape;938;p74"/>
              <p:cNvCxnSpPr/>
              <p:nvPr/>
            </p:nvCxnSpPr>
            <p:spPr>
              <a:xfrm>
                <a:off x="7732961" y="968477"/>
                <a:ext cx="980400" cy="980400"/>
              </a:xfrm>
              <a:prstGeom prst="straightConnector1">
                <a:avLst/>
              </a:prstGeom>
              <a:noFill/>
              <a:ln w="9525" cap="flat" cmpd="sng">
                <a:solidFill>
                  <a:schemeClr val="accent1">
                    <a:alpha val="20000"/>
                  </a:schemeClr>
                </a:solidFill>
                <a:prstDash val="solid"/>
                <a:miter lim="800000"/>
                <a:headEnd type="none" w="sm" len="sm"/>
                <a:tailEnd type="none" w="sm" len="sm"/>
              </a:ln>
            </p:spPr>
          </p:cxnSp>
          <p:cxnSp>
            <p:nvCxnSpPr>
              <p:cNvPr id="939" name="Google Shape;939;p74"/>
              <p:cNvCxnSpPr/>
              <p:nvPr/>
            </p:nvCxnSpPr>
            <p:spPr>
              <a:xfrm>
                <a:off x="8347932" y="2034061"/>
                <a:ext cx="980400" cy="980400"/>
              </a:xfrm>
              <a:prstGeom prst="straightConnector1">
                <a:avLst/>
              </a:prstGeom>
              <a:noFill/>
              <a:ln w="9525" cap="flat" cmpd="sng">
                <a:solidFill>
                  <a:schemeClr val="accent1">
                    <a:alpha val="20000"/>
                  </a:schemeClr>
                </a:solidFill>
                <a:prstDash val="solid"/>
                <a:miter lim="800000"/>
                <a:headEnd type="none" w="sm" len="sm"/>
                <a:tailEnd type="none" w="sm" len="sm"/>
              </a:ln>
            </p:spPr>
          </p:cxnSp>
          <p:cxnSp>
            <p:nvCxnSpPr>
              <p:cNvPr id="940" name="Google Shape;940;p74"/>
              <p:cNvCxnSpPr/>
              <p:nvPr/>
            </p:nvCxnSpPr>
            <p:spPr>
              <a:xfrm>
                <a:off x="6104486" y="144629"/>
                <a:ext cx="1866000" cy="1839000"/>
              </a:xfrm>
              <a:prstGeom prst="straightConnector1">
                <a:avLst/>
              </a:prstGeom>
              <a:noFill/>
              <a:ln w="9525" cap="flat" cmpd="sng">
                <a:solidFill>
                  <a:schemeClr val="accent1">
                    <a:alpha val="20000"/>
                  </a:schemeClr>
                </a:solidFill>
                <a:prstDash val="solid"/>
                <a:miter lim="800000"/>
                <a:headEnd type="none" w="sm" len="sm"/>
                <a:tailEnd type="none" w="sm" len="sm"/>
              </a:ln>
            </p:spPr>
          </p:cxnSp>
          <p:cxnSp>
            <p:nvCxnSpPr>
              <p:cNvPr id="941" name="Google Shape;941;p74"/>
              <p:cNvCxnSpPr/>
              <p:nvPr/>
            </p:nvCxnSpPr>
            <p:spPr>
              <a:xfrm>
                <a:off x="7397685" y="136842"/>
                <a:ext cx="980400" cy="980400"/>
              </a:xfrm>
              <a:prstGeom prst="straightConnector1">
                <a:avLst/>
              </a:prstGeom>
              <a:noFill/>
              <a:ln w="9525" cap="flat" cmpd="sng">
                <a:solidFill>
                  <a:schemeClr val="accent1">
                    <a:alpha val="20000"/>
                  </a:schemeClr>
                </a:solidFill>
                <a:prstDash val="solid"/>
                <a:miter lim="800000"/>
                <a:headEnd type="none" w="sm" len="sm"/>
                <a:tailEnd type="none" w="sm" len="sm"/>
              </a:ln>
            </p:spPr>
          </p:cxnSp>
          <p:cxnSp>
            <p:nvCxnSpPr>
              <p:cNvPr id="942" name="Google Shape;942;p74"/>
              <p:cNvCxnSpPr/>
              <p:nvPr/>
            </p:nvCxnSpPr>
            <p:spPr>
              <a:xfrm>
                <a:off x="7450568" y="144629"/>
                <a:ext cx="482400" cy="482400"/>
              </a:xfrm>
              <a:prstGeom prst="straightConnector1">
                <a:avLst/>
              </a:prstGeom>
              <a:noFill/>
              <a:ln w="9525" cap="flat" cmpd="sng">
                <a:solidFill>
                  <a:schemeClr val="accent1">
                    <a:alpha val="20000"/>
                  </a:schemeClr>
                </a:solidFill>
                <a:prstDash val="solid"/>
                <a:miter lim="800000"/>
                <a:headEnd type="none" w="sm" len="sm"/>
                <a:tailEnd type="none" w="sm" len="sm"/>
              </a:ln>
            </p:spPr>
          </p:cxnSp>
          <p:cxnSp>
            <p:nvCxnSpPr>
              <p:cNvPr id="943" name="Google Shape;943;p74"/>
              <p:cNvCxnSpPr/>
              <p:nvPr/>
            </p:nvCxnSpPr>
            <p:spPr>
              <a:xfrm>
                <a:off x="7900015" y="25083"/>
                <a:ext cx="229200" cy="229200"/>
              </a:xfrm>
              <a:prstGeom prst="straightConnector1">
                <a:avLst/>
              </a:prstGeom>
              <a:noFill/>
              <a:ln w="9525" cap="flat" cmpd="sng">
                <a:solidFill>
                  <a:schemeClr val="lt1">
                    <a:alpha val="20000"/>
                  </a:schemeClr>
                </a:solidFill>
                <a:prstDash val="solid"/>
                <a:miter lim="800000"/>
                <a:headEnd type="none" w="sm" len="sm"/>
                <a:tailEnd type="none" w="sm" len="sm"/>
              </a:ln>
            </p:spPr>
          </p:cxnSp>
          <p:cxnSp>
            <p:nvCxnSpPr>
              <p:cNvPr id="944" name="Google Shape;944;p74"/>
              <p:cNvCxnSpPr/>
              <p:nvPr/>
            </p:nvCxnSpPr>
            <p:spPr>
              <a:xfrm>
                <a:off x="7855929" y="-157913"/>
                <a:ext cx="482400" cy="482400"/>
              </a:xfrm>
              <a:prstGeom prst="straightConnector1">
                <a:avLst/>
              </a:prstGeom>
              <a:noFill/>
              <a:ln w="9525" cap="flat" cmpd="sng">
                <a:solidFill>
                  <a:schemeClr val="accent1">
                    <a:alpha val="20000"/>
                  </a:schemeClr>
                </a:solidFill>
                <a:prstDash val="solid"/>
                <a:miter lim="800000"/>
                <a:headEnd type="none" w="sm" len="sm"/>
                <a:tailEnd type="none" w="sm" len="sm"/>
              </a:ln>
            </p:spPr>
          </p:cxnSp>
          <p:cxnSp>
            <p:nvCxnSpPr>
              <p:cNvPr id="945" name="Google Shape;945;p74"/>
              <p:cNvCxnSpPr/>
              <p:nvPr/>
            </p:nvCxnSpPr>
            <p:spPr>
              <a:xfrm>
                <a:off x="8063361" y="254324"/>
                <a:ext cx="388500" cy="388500"/>
              </a:xfrm>
              <a:prstGeom prst="straightConnector1">
                <a:avLst/>
              </a:prstGeom>
              <a:noFill/>
              <a:ln w="9525" cap="flat" cmpd="sng">
                <a:solidFill>
                  <a:schemeClr val="accent1">
                    <a:alpha val="20000"/>
                  </a:schemeClr>
                </a:solidFill>
                <a:prstDash val="solid"/>
                <a:miter lim="800000"/>
                <a:headEnd type="none" w="sm" len="sm"/>
                <a:tailEnd type="none" w="sm" len="sm"/>
              </a:ln>
            </p:spPr>
          </p:cxnSp>
        </p:grpSp>
        <p:cxnSp>
          <p:nvCxnSpPr>
            <p:cNvPr id="946" name="Google Shape;946;p74"/>
            <p:cNvCxnSpPr/>
            <p:nvPr/>
          </p:nvCxnSpPr>
          <p:spPr>
            <a:xfrm>
              <a:off x="8279661" y="74302"/>
              <a:ext cx="872100" cy="872100"/>
            </a:xfrm>
            <a:prstGeom prst="straightConnector1">
              <a:avLst/>
            </a:prstGeom>
            <a:noFill/>
            <a:ln w="9525" cap="flat" cmpd="sng">
              <a:solidFill>
                <a:srgbClr val="86909C">
                  <a:alpha val="20000"/>
                </a:srgbClr>
              </a:solidFill>
              <a:prstDash val="solid"/>
              <a:miter lim="800000"/>
              <a:headEnd type="none" w="sm" len="sm"/>
              <a:tailEnd type="none" w="sm" len="sm"/>
            </a:ln>
          </p:spPr>
        </p:cxnSp>
        <p:cxnSp>
          <p:nvCxnSpPr>
            <p:cNvPr id="947" name="Google Shape;947;p74"/>
            <p:cNvCxnSpPr/>
            <p:nvPr/>
          </p:nvCxnSpPr>
          <p:spPr>
            <a:xfrm>
              <a:off x="8338351" y="-54436"/>
              <a:ext cx="872100" cy="872100"/>
            </a:xfrm>
            <a:prstGeom prst="straightConnector1">
              <a:avLst/>
            </a:prstGeom>
            <a:noFill/>
            <a:ln w="9525" cap="flat" cmpd="sng">
              <a:solidFill>
                <a:srgbClr val="86909C">
                  <a:alpha val="20000"/>
                </a:srgbClr>
              </a:solidFill>
              <a:prstDash val="solid"/>
              <a:miter lim="800000"/>
              <a:headEnd type="none" w="sm" len="sm"/>
              <a:tailEnd type="none" w="sm" len="sm"/>
            </a:ln>
          </p:spPr>
        </p:cxnSp>
        <p:cxnSp>
          <p:nvCxnSpPr>
            <p:cNvPr id="948" name="Google Shape;948;p74"/>
            <p:cNvCxnSpPr/>
            <p:nvPr/>
          </p:nvCxnSpPr>
          <p:spPr>
            <a:xfrm>
              <a:off x="8598294" y="-42565"/>
              <a:ext cx="312300" cy="312300"/>
            </a:xfrm>
            <a:prstGeom prst="straightConnector1">
              <a:avLst/>
            </a:prstGeom>
            <a:noFill/>
            <a:ln w="9525" cap="flat" cmpd="sng">
              <a:solidFill>
                <a:srgbClr val="86909C">
                  <a:alpha val="20000"/>
                </a:srgbClr>
              </a:solidFill>
              <a:prstDash val="solid"/>
              <a:miter lim="800000"/>
              <a:headEnd type="none" w="sm" len="sm"/>
              <a:tailEnd type="none" w="sm" len="sm"/>
            </a:ln>
          </p:spPr>
        </p:cxnSp>
        <p:cxnSp>
          <p:nvCxnSpPr>
            <p:cNvPr id="949" name="Google Shape;949;p74"/>
            <p:cNvCxnSpPr/>
            <p:nvPr/>
          </p:nvCxnSpPr>
          <p:spPr>
            <a:xfrm>
              <a:off x="8750694" y="109835"/>
              <a:ext cx="312300" cy="312300"/>
            </a:xfrm>
            <a:prstGeom prst="straightConnector1">
              <a:avLst/>
            </a:prstGeom>
            <a:noFill/>
            <a:ln w="9525" cap="flat" cmpd="sng">
              <a:solidFill>
                <a:srgbClr val="8F8F8F">
                  <a:alpha val="20000"/>
                </a:srgbClr>
              </a:solidFill>
              <a:prstDash val="solid"/>
              <a:miter lim="800000"/>
              <a:headEnd type="none" w="sm" len="sm"/>
              <a:tailEnd type="none" w="sm" len="sm"/>
            </a:ln>
          </p:spPr>
        </p:cxnSp>
        <p:cxnSp>
          <p:nvCxnSpPr>
            <p:cNvPr id="950" name="Google Shape;950;p74"/>
            <p:cNvCxnSpPr/>
            <p:nvPr/>
          </p:nvCxnSpPr>
          <p:spPr>
            <a:xfrm>
              <a:off x="8871734" y="190468"/>
              <a:ext cx="312300" cy="312300"/>
            </a:xfrm>
            <a:prstGeom prst="straightConnector1">
              <a:avLst/>
            </a:prstGeom>
            <a:noFill/>
            <a:ln w="9525" cap="flat" cmpd="sng">
              <a:solidFill>
                <a:srgbClr val="8F8F8F">
                  <a:alpha val="20000"/>
                </a:srgbClr>
              </a:solidFill>
              <a:prstDash val="solid"/>
              <a:miter lim="800000"/>
              <a:headEnd type="none" w="sm" len="sm"/>
              <a:tailEnd type="none" w="sm" len="sm"/>
            </a:ln>
          </p:spPr>
        </p:cxnSp>
        <p:cxnSp>
          <p:nvCxnSpPr>
            <p:cNvPr id="951" name="Google Shape;951;p74"/>
            <p:cNvCxnSpPr/>
            <p:nvPr/>
          </p:nvCxnSpPr>
          <p:spPr>
            <a:xfrm>
              <a:off x="8771239" y="39142"/>
              <a:ext cx="267000" cy="267000"/>
            </a:xfrm>
            <a:prstGeom prst="straightConnector1">
              <a:avLst/>
            </a:prstGeom>
            <a:noFill/>
            <a:ln w="9525" cap="flat" cmpd="sng">
              <a:solidFill>
                <a:srgbClr val="86909C">
                  <a:alpha val="20000"/>
                </a:srgbClr>
              </a:solidFill>
              <a:prstDash val="solid"/>
              <a:miter lim="800000"/>
              <a:headEnd type="none" w="sm" len="sm"/>
              <a:tailEnd type="none" w="sm" len="sm"/>
            </a:ln>
          </p:spPr>
        </p:cxnSp>
        <p:cxnSp>
          <p:nvCxnSpPr>
            <p:cNvPr id="952" name="Google Shape;952;p74"/>
            <p:cNvCxnSpPr/>
            <p:nvPr/>
          </p:nvCxnSpPr>
          <p:spPr>
            <a:xfrm>
              <a:off x="8909905" y="-17414"/>
              <a:ext cx="312300" cy="312300"/>
            </a:xfrm>
            <a:prstGeom prst="straightConnector1">
              <a:avLst/>
            </a:prstGeom>
            <a:noFill/>
            <a:ln w="9525" cap="flat" cmpd="sng">
              <a:solidFill>
                <a:srgbClr val="86909C">
                  <a:alpha val="20000"/>
                </a:srgbClr>
              </a:solidFill>
              <a:prstDash val="solid"/>
              <a:miter lim="800000"/>
              <a:headEnd type="none" w="sm" len="sm"/>
              <a:tailEnd type="none" w="sm" len="sm"/>
            </a:ln>
          </p:spPr>
        </p:cxnSp>
        <p:cxnSp>
          <p:nvCxnSpPr>
            <p:cNvPr id="953" name="Google Shape;953;p74"/>
            <p:cNvCxnSpPr/>
            <p:nvPr/>
          </p:nvCxnSpPr>
          <p:spPr>
            <a:xfrm>
              <a:off x="8952568" y="-41988"/>
              <a:ext cx="121200" cy="121200"/>
            </a:xfrm>
            <a:prstGeom prst="straightConnector1">
              <a:avLst/>
            </a:prstGeom>
            <a:noFill/>
            <a:ln w="9525" cap="flat" cmpd="sng">
              <a:solidFill>
                <a:srgbClr val="AEB6BD">
                  <a:alpha val="20000"/>
                </a:srgbClr>
              </a:solidFill>
              <a:prstDash val="solid"/>
              <a:miter lim="800000"/>
              <a:headEnd type="none" w="sm" len="sm"/>
              <a:tailEnd type="none" w="sm" len="sm"/>
            </a:ln>
          </p:spPr>
        </p:cxnSp>
        <p:cxnSp>
          <p:nvCxnSpPr>
            <p:cNvPr id="954" name="Google Shape;954;p74"/>
            <p:cNvCxnSpPr/>
            <p:nvPr/>
          </p:nvCxnSpPr>
          <p:spPr>
            <a:xfrm>
              <a:off x="8923639" y="191542"/>
              <a:ext cx="267000" cy="267000"/>
            </a:xfrm>
            <a:prstGeom prst="straightConnector1">
              <a:avLst/>
            </a:prstGeom>
            <a:noFill/>
            <a:ln w="9525" cap="flat" cmpd="sng">
              <a:solidFill>
                <a:srgbClr val="AEB6BD">
                  <a:alpha val="20000"/>
                </a:srgbClr>
              </a:solidFill>
              <a:prstDash val="solid"/>
              <a:miter lim="800000"/>
              <a:headEnd type="none" w="sm" len="sm"/>
              <a:tailEnd type="none" w="sm" len="sm"/>
            </a:ln>
          </p:spPr>
        </p:cxnSp>
      </p:grpSp>
    </p:spTree>
    <p:extLst>
      <p:ext uri="{BB962C8B-B14F-4D97-AF65-F5344CB8AC3E}">
        <p14:creationId xmlns:p14="http://schemas.microsoft.com/office/powerpoint/2010/main" val="33429465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955"/>
        <p:cNvGrpSpPr/>
        <p:nvPr/>
      </p:nvGrpSpPr>
      <p:grpSpPr>
        <a:xfrm>
          <a:off x="0" y="0"/>
          <a:ext cx="0" cy="0"/>
          <a:chOff x="0" y="0"/>
          <a:chExt cx="0" cy="0"/>
        </a:xfrm>
      </p:grpSpPr>
      <p:sp>
        <p:nvSpPr>
          <p:cNvPr id="956" name="Google Shape;956;p75"/>
          <p:cNvSpPr txBox="1">
            <a:spLocks noGrp="1"/>
          </p:cNvSpPr>
          <p:nvPr>
            <p:ph type="title"/>
          </p:nvPr>
        </p:nvSpPr>
        <p:spPr>
          <a:xfrm>
            <a:off x="609600" y="442085"/>
            <a:ext cx="10972800" cy="913500"/>
          </a:xfrm>
          <a:prstGeom prst="rect">
            <a:avLst/>
          </a:prstGeom>
          <a:noFill/>
          <a:ln>
            <a:noFill/>
          </a:ln>
        </p:spPr>
        <p:txBody>
          <a:bodyPr spcFirstLastPara="1" wrap="square" lIns="121900" tIns="121900" rIns="121900" bIns="121900" anchor="b" anchorCtr="0"/>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pic>
        <p:nvPicPr>
          <p:cNvPr id="957" name="Google Shape;957;p75" descr="S:\Bake-off-Pitch\MongoDB (603869204)\img_multimedia\MongoDB Logos\mongodb-logo.jpg"/>
          <p:cNvPicPr preferRelativeResize="0"/>
          <p:nvPr/>
        </p:nvPicPr>
        <p:blipFill rotWithShape="1">
          <a:blip r:embed="rId2">
            <a:alphaModFix/>
          </a:blip>
          <a:srcRect/>
          <a:stretch/>
        </p:blipFill>
        <p:spPr>
          <a:xfrm>
            <a:off x="609600" y="6326796"/>
            <a:ext cx="1084015" cy="286071"/>
          </a:xfrm>
          <a:prstGeom prst="rect">
            <a:avLst/>
          </a:prstGeom>
          <a:noFill/>
          <a:ln>
            <a:noFill/>
          </a:ln>
        </p:spPr>
      </p:pic>
      <p:pic>
        <p:nvPicPr>
          <p:cNvPr id="958" name="Google Shape;958;p75"/>
          <p:cNvPicPr preferRelativeResize="0"/>
          <p:nvPr/>
        </p:nvPicPr>
        <p:blipFill rotWithShape="1">
          <a:blip r:embed="rId3">
            <a:alphaModFix/>
          </a:blip>
          <a:srcRect/>
          <a:stretch/>
        </p:blipFill>
        <p:spPr>
          <a:xfrm rot="10800000" flipH="1">
            <a:off x="8505198" y="4786091"/>
            <a:ext cx="3686802" cy="2071909"/>
          </a:xfrm>
          <a:prstGeom prst="rect">
            <a:avLst/>
          </a:prstGeom>
          <a:noFill/>
          <a:ln>
            <a:noFill/>
          </a:ln>
        </p:spPr>
      </p:pic>
      <p:grpSp>
        <p:nvGrpSpPr>
          <p:cNvPr id="959" name="Google Shape;959;p75"/>
          <p:cNvGrpSpPr/>
          <p:nvPr/>
        </p:nvGrpSpPr>
        <p:grpSpPr>
          <a:xfrm rot="10800000" flipH="1">
            <a:off x="10338568" y="5331802"/>
            <a:ext cx="1994480" cy="1633614"/>
            <a:chOff x="6045108" y="-178919"/>
            <a:chExt cx="3712733" cy="3040980"/>
          </a:xfrm>
        </p:grpSpPr>
        <p:cxnSp>
          <p:nvCxnSpPr>
            <p:cNvPr id="960" name="Google Shape;960;p75"/>
            <p:cNvCxnSpPr/>
            <p:nvPr/>
          </p:nvCxnSpPr>
          <p:spPr>
            <a:xfrm>
              <a:off x="7580561" y="816077"/>
              <a:ext cx="980400" cy="980400"/>
            </a:xfrm>
            <a:prstGeom prst="straightConnector1">
              <a:avLst/>
            </a:prstGeom>
            <a:noFill/>
            <a:ln w="9525" cap="flat" cmpd="sng">
              <a:solidFill>
                <a:schemeClr val="accent1"/>
              </a:solidFill>
              <a:prstDash val="solid"/>
              <a:miter lim="800000"/>
              <a:headEnd type="none" w="sm" len="sm"/>
              <a:tailEnd type="none" w="sm" len="sm"/>
            </a:ln>
          </p:spPr>
        </p:cxnSp>
        <p:cxnSp>
          <p:nvCxnSpPr>
            <p:cNvPr id="961" name="Google Shape;961;p75"/>
            <p:cNvCxnSpPr/>
            <p:nvPr/>
          </p:nvCxnSpPr>
          <p:spPr>
            <a:xfrm>
              <a:off x="8195532" y="1881661"/>
              <a:ext cx="980400" cy="980400"/>
            </a:xfrm>
            <a:prstGeom prst="straightConnector1">
              <a:avLst/>
            </a:prstGeom>
            <a:noFill/>
            <a:ln w="9525" cap="flat" cmpd="sng">
              <a:solidFill>
                <a:schemeClr val="accent1"/>
              </a:solidFill>
              <a:prstDash val="solid"/>
              <a:miter lim="800000"/>
              <a:headEnd type="none" w="sm" len="sm"/>
              <a:tailEnd type="none" w="sm" len="sm"/>
            </a:ln>
          </p:spPr>
        </p:cxnSp>
        <p:cxnSp>
          <p:nvCxnSpPr>
            <p:cNvPr id="962" name="Google Shape;962;p75"/>
            <p:cNvCxnSpPr/>
            <p:nvPr/>
          </p:nvCxnSpPr>
          <p:spPr>
            <a:xfrm>
              <a:off x="6045108" y="-178919"/>
              <a:ext cx="1866000" cy="1839000"/>
            </a:xfrm>
            <a:prstGeom prst="straightConnector1">
              <a:avLst/>
            </a:prstGeom>
            <a:noFill/>
            <a:ln w="9525" cap="flat" cmpd="sng">
              <a:solidFill>
                <a:schemeClr val="accent1"/>
              </a:solidFill>
              <a:prstDash val="solid"/>
              <a:miter lim="800000"/>
              <a:headEnd type="none" w="sm" len="sm"/>
              <a:tailEnd type="none" w="sm" len="sm"/>
            </a:ln>
          </p:spPr>
        </p:cxnSp>
        <p:cxnSp>
          <p:nvCxnSpPr>
            <p:cNvPr id="963" name="Google Shape;963;p75"/>
            <p:cNvCxnSpPr/>
            <p:nvPr/>
          </p:nvCxnSpPr>
          <p:spPr>
            <a:xfrm>
              <a:off x="7211079" y="-4111"/>
              <a:ext cx="980400" cy="980400"/>
            </a:xfrm>
            <a:prstGeom prst="straightConnector1">
              <a:avLst/>
            </a:prstGeom>
            <a:noFill/>
            <a:ln w="9525" cap="flat" cmpd="sng">
              <a:solidFill>
                <a:schemeClr val="accent1"/>
              </a:solidFill>
              <a:prstDash val="solid"/>
              <a:miter lim="800000"/>
              <a:headEnd type="none" w="sm" len="sm"/>
              <a:tailEnd type="none" w="sm" len="sm"/>
            </a:ln>
          </p:spPr>
        </p:cxnSp>
        <p:cxnSp>
          <p:nvCxnSpPr>
            <p:cNvPr id="964" name="Google Shape;964;p75"/>
            <p:cNvCxnSpPr/>
            <p:nvPr/>
          </p:nvCxnSpPr>
          <p:spPr>
            <a:xfrm>
              <a:off x="7298168" y="-7771"/>
              <a:ext cx="482400" cy="482400"/>
            </a:xfrm>
            <a:prstGeom prst="straightConnector1">
              <a:avLst/>
            </a:prstGeom>
            <a:noFill/>
            <a:ln w="9525" cap="flat" cmpd="sng">
              <a:solidFill>
                <a:schemeClr val="accent1"/>
              </a:solidFill>
              <a:prstDash val="solid"/>
              <a:miter lim="800000"/>
              <a:headEnd type="none" w="sm" len="sm"/>
              <a:tailEnd type="none" w="sm" len="sm"/>
            </a:ln>
          </p:spPr>
        </p:cxnSp>
        <p:cxnSp>
          <p:nvCxnSpPr>
            <p:cNvPr id="965" name="Google Shape;965;p75"/>
            <p:cNvCxnSpPr/>
            <p:nvPr/>
          </p:nvCxnSpPr>
          <p:spPr>
            <a:xfrm>
              <a:off x="7870821" y="-4111"/>
              <a:ext cx="105900" cy="105900"/>
            </a:xfrm>
            <a:prstGeom prst="straightConnector1">
              <a:avLst/>
            </a:prstGeom>
            <a:noFill/>
            <a:ln w="9525" cap="flat" cmpd="sng">
              <a:solidFill>
                <a:schemeClr val="accent1"/>
              </a:solidFill>
              <a:prstDash val="solid"/>
              <a:miter lim="800000"/>
              <a:headEnd type="none" w="sm" len="sm"/>
              <a:tailEnd type="none" w="sm" len="sm"/>
            </a:ln>
          </p:spPr>
        </p:cxnSp>
        <p:cxnSp>
          <p:nvCxnSpPr>
            <p:cNvPr id="966" name="Google Shape;966;p75"/>
            <p:cNvCxnSpPr/>
            <p:nvPr/>
          </p:nvCxnSpPr>
          <p:spPr>
            <a:xfrm>
              <a:off x="8109020" y="-4111"/>
              <a:ext cx="482400" cy="482400"/>
            </a:xfrm>
            <a:prstGeom prst="straightConnector1">
              <a:avLst/>
            </a:prstGeom>
            <a:noFill/>
            <a:ln w="9525" cap="flat" cmpd="sng">
              <a:solidFill>
                <a:schemeClr val="accent1"/>
              </a:solidFill>
              <a:prstDash val="solid"/>
              <a:miter lim="800000"/>
              <a:headEnd type="none" w="sm" len="sm"/>
              <a:tailEnd type="none" w="sm" len="sm"/>
            </a:ln>
          </p:spPr>
        </p:cxnSp>
        <p:cxnSp>
          <p:nvCxnSpPr>
            <p:cNvPr id="967" name="Google Shape;967;p75"/>
            <p:cNvCxnSpPr/>
            <p:nvPr/>
          </p:nvCxnSpPr>
          <p:spPr>
            <a:xfrm>
              <a:off x="7910961" y="101924"/>
              <a:ext cx="388500" cy="388500"/>
            </a:xfrm>
            <a:prstGeom prst="straightConnector1">
              <a:avLst/>
            </a:prstGeom>
            <a:noFill/>
            <a:ln w="9525" cap="flat" cmpd="sng">
              <a:solidFill>
                <a:schemeClr val="accent1"/>
              </a:solidFill>
              <a:prstDash val="solid"/>
              <a:miter lim="800000"/>
              <a:headEnd type="none" w="sm" len="sm"/>
              <a:tailEnd type="none" w="sm" len="sm"/>
            </a:ln>
          </p:spPr>
        </p:cxnSp>
        <p:grpSp>
          <p:nvGrpSpPr>
            <p:cNvPr id="968" name="Google Shape;968;p75"/>
            <p:cNvGrpSpPr/>
            <p:nvPr/>
          </p:nvGrpSpPr>
          <p:grpSpPr>
            <a:xfrm>
              <a:off x="7127106" y="417403"/>
              <a:ext cx="2630735" cy="2263216"/>
              <a:chOff x="6104486" y="25083"/>
              <a:chExt cx="2957876" cy="2544655"/>
            </a:xfrm>
          </p:grpSpPr>
          <p:cxnSp>
            <p:nvCxnSpPr>
              <p:cNvPr id="969" name="Google Shape;969;p75"/>
              <p:cNvCxnSpPr/>
              <p:nvPr/>
            </p:nvCxnSpPr>
            <p:spPr>
              <a:xfrm>
                <a:off x="7732961" y="968477"/>
                <a:ext cx="980400" cy="980400"/>
              </a:xfrm>
              <a:prstGeom prst="straightConnector1">
                <a:avLst/>
              </a:prstGeom>
              <a:noFill/>
              <a:ln w="9525" cap="flat" cmpd="sng">
                <a:solidFill>
                  <a:schemeClr val="accent1"/>
                </a:solidFill>
                <a:prstDash val="solid"/>
                <a:miter lim="800000"/>
                <a:headEnd type="none" w="sm" len="sm"/>
                <a:tailEnd type="none" w="sm" len="sm"/>
              </a:ln>
            </p:spPr>
          </p:cxnSp>
          <p:cxnSp>
            <p:nvCxnSpPr>
              <p:cNvPr id="970" name="Google Shape;970;p75"/>
              <p:cNvCxnSpPr/>
              <p:nvPr/>
            </p:nvCxnSpPr>
            <p:spPr>
              <a:xfrm>
                <a:off x="8081962" y="1589338"/>
                <a:ext cx="980400" cy="980400"/>
              </a:xfrm>
              <a:prstGeom prst="straightConnector1">
                <a:avLst/>
              </a:prstGeom>
              <a:noFill/>
              <a:ln w="9525" cap="flat" cmpd="sng">
                <a:solidFill>
                  <a:schemeClr val="accent1"/>
                </a:solidFill>
                <a:prstDash val="solid"/>
                <a:miter lim="800000"/>
                <a:headEnd type="none" w="sm" len="sm"/>
                <a:tailEnd type="none" w="sm" len="sm"/>
              </a:ln>
            </p:spPr>
          </p:cxnSp>
          <p:cxnSp>
            <p:nvCxnSpPr>
              <p:cNvPr id="971" name="Google Shape;971;p75"/>
              <p:cNvCxnSpPr/>
              <p:nvPr/>
            </p:nvCxnSpPr>
            <p:spPr>
              <a:xfrm>
                <a:off x="6104486" y="144629"/>
                <a:ext cx="1866000" cy="1839000"/>
              </a:xfrm>
              <a:prstGeom prst="straightConnector1">
                <a:avLst/>
              </a:prstGeom>
              <a:noFill/>
              <a:ln w="9525" cap="flat" cmpd="sng">
                <a:solidFill>
                  <a:schemeClr val="accent1"/>
                </a:solidFill>
                <a:prstDash val="solid"/>
                <a:miter lim="800000"/>
                <a:headEnd type="none" w="sm" len="sm"/>
                <a:tailEnd type="none" w="sm" len="sm"/>
              </a:ln>
            </p:spPr>
          </p:cxnSp>
          <p:cxnSp>
            <p:nvCxnSpPr>
              <p:cNvPr id="972" name="Google Shape;972;p75"/>
              <p:cNvCxnSpPr/>
              <p:nvPr/>
            </p:nvCxnSpPr>
            <p:spPr>
              <a:xfrm>
                <a:off x="7397685" y="136842"/>
                <a:ext cx="980400" cy="980400"/>
              </a:xfrm>
              <a:prstGeom prst="straightConnector1">
                <a:avLst/>
              </a:prstGeom>
              <a:noFill/>
              <a:ln w="9525" cap="flat" cmpd="sng">
                <a:solidFill>
                  <a:schemeClr val="accent1"/>
                </a:solidFill>
                <a:prstDash val="solid"/>
                <a:miter lim="800000"/>
                <a:headEnd type="none" w="sm" len="sm"/>
                <a:tailEnd type="none" w="sm" len="sm"/>
              </a:ln>
            </p:spPr>
          </p:cxnSp>
          <p:cxnSp>
            <p:nvCxnSpPr>
              <p:cNvPr id="973" name="Google Shape;973;p75"/>
              <p:cNvCxnSpPr/>
              <p:nvPr/>
            </p:nvCxnSpPr>
            <p:spPr>
              <a:xfrm>
                <a:off x="7450568" y="144629"/>
                <a:ext cx="482400" cy="482400"/>
              </a:xfrm>
              <a:prstGeom prst="straightConnector1">
                <a:avLst/>
              </a:prstGeom>
              <a:noFill/>
              <a:ln w="9525" cap="flat" cmpd="sng">
                <a:solidFill>
                  <a:schemeClr val="accent1"/>
                </a:solidFill>
                <a:prstDash val="solid"/>
                <a:miter lim="800000"/>
                <a:headEnd type="none" w="sm" len="sm"/>
                <a:tailEnd type="none" w="sm" len="sm"/>
              </a:ln>
            </p:spPr>
          </p:cxnSp>
          <p:cxnSp>
            <p:nvCxnSpPr>
              <p:cNvPr id="974" name="Google Shape;974;p75"/>
              <p:cNvCxnSpPr/>
              <p:nvPr/>
            </p:nvCxnSpPr>
            <p:spPr>
              <a:xfrm>
                <a:off x="7900015" y="25083"/>
                <a:ext cx="229200" cy="229200"/>
              </a:xfrm>
              <a:prstGeom prst="straightConnector1">
                <a:avLst/>
              </a:prstGeom>
              <a:noFill/>
              <a:ln w="9525" cap="flat" cmpd="sng">
                <a:solidFill>
                  <a:schemeClr val="accent1"/>
                </a:solidFill>
                <a:prstDash val="solid"/>
                <a:miter lim="800000"/>
                <a:headEnd type="none" w="sm" len="sm"/>
                <a:tailEnd type="none" w="sm" len="sm"/>
              </a:ln>
            </p:spPr>
          </p:cxnSp>
          <p:cxnSp>
            <p:nvCxnSpPr>
              <p:cNvPr id="975" name="Google Shape;975;p75"/>
              <p:cNvCxnSpPr/>
              <p:nvPr/>
            </p:nvCxnSpPr>
            <p:spPr>
              <a:xfrm>
                <a:off x="8261420" y="148289"/>
                <a:ext cx="482400" cy="482400"/>
              </a:xfrm>
              <a:prstGeom prst="straightConnector1">
                <a:avLst/>
              </a:prstGeom>
              <a:noFill/>
              <a:ln w="9525" cap="flat" cmpd="sng">
                <a:solidFill>
                  <a:schemeClr val="accent1"/>
                </a:solidFill>
                <a:prstDash val="solid"/>
                <a:miter lim="800000"/>
                <a:headEnd type="none" w="sm" len="sm"/>
                <a:tailEnd type="none" w="sm" len="sm"/>
              </a:ln>
            </p:spPr>
          </p:cxnSp>
          <p:cxnSp>
            <p:nvCxnSpPr>
              <p:cNvPr id="976" name="Google Shape;976;p75"/>
              <p:cNvCxnSpPr/>
              <p:nvPr/>
            </p:nvCxnSpPr>
            <p:spPr>
              <a:xfrm>
                <a:off x="8063361" y="254324"/>
                <a:ext cx="388500" cy="388500"/>
              </a:xfrm>
              <a:prstGeom prst="straightConnector1">
                <a:avLst/>
              </a:prstGeom>
              <a:noFill/>
              <a:ln w="9525" cap="flat" cmpd="sng">
                <a:solidFill>
                  <a:schemeClr val="accent1"/>
                </a:solidFill>
                <a:prstDash val="solid"/>
                <a:miter lim="800000"/>
                <a:headEnd type="none" w="sm" len="sm"/>
                <a:tailEnd type="none" w="sm" len="sm"/>
              </a:ln>
            </p:spPr>
          </p:cxnSp>
        </p:grpSp>
        <p:cxnSp>
          <p:nvCxnSpPr>
            <p:cNvPr id="977" name="Google Shape;977;p75"/>
            <p:cNvCxnSpPr/>
            <p:nvPr/>
          </p:nvCxnSpPr>
          <p:spPr>
            <a:xfrm>
              <a:off x="8279661" y="74302"/>
              <a:ext cx="872100" cy="872100"/>
            </a:xfrm>
            <a:prstGeom prst="straightConnector1">
              <a:avLst/>
            </a:prstGeom>
            <a:noFill/>
            <a:ln w="9525" cap="flat" cmpd="sng">
              <a:solidFill>
                <a:schemeClr val="accent1"/>
              </a:solidFill>
              <a:prstDash val="solid"/>
              <a:miter lim="800000"/>
              <a:headEnd type="none" w="sm" len="sm"/>
              <a:tailEnd type="none" w="sm" len="sm"/>
            </a:ln>
          </p:spPr>
        </p:cxnSp>
        <p:cxnSp>
          <p:nvCxnSpPr>
            <p:cNvPr id="978" name="Google Shape;978;p75"/>
            <p:cNvCxnSpPr/>
            <p:nvPr/>
          </p:nvCxnSpPr>
          <p:spPr>
            <a:xfrm>
              <a:off x="8338351" y="-54436"/>
              <a:ext cx="872100" cy="872100"/>
            </a:xfrm>
            <a:prstGeom prst="straightConnector1">
              <a:avLst/>
            </a:prstGeom>
            <a:noFill/>
            <a:ln w="9525" cap="flat" cmpd="sng">
              <a:solidFill>
                <a:schemeClr val="accent1"/>
              </a:solidFill>
              <a:prstDash val="solid"/>
              <a:miter lim="800000"/>
              <a:headEnd type="none" w="sm" len="sm"/>
              <a:tailEnd type="none" w="sm" len="sm"/>
            </a:ln>
          </p:spPr>
        </p:cxnSp>
        <p:cxnSp>
          <p:nvCxnSpPr>
            <p:cNvPr id="979" name="Google Shape;979;p75"/>
            <p:cNvCxnSpPr/>
            <p:nvPr/>
          </p:nvCxnSpPr>
          <p:spPr>
            <a:xfrm>
              <a:off x="8598294" y="-42565"/>
              <a:ext cx="312300" cy="312300"/>
            </a:xfrm>
            <a:prstGeom prst="straightConnector1">
              <a:avLst/>
            </a:prstGeom>
            <a:noFill/>
            <a:ln w="9525" cap="flat" cmpd="sng">
              <a:solidFill>
                <a:schemeClr val="accent1"/>
              </a:solidFill>
              <a:prstDash val="solid"/>
              <a:miter lim="800000"/>
              <a:headEnd type="none" w="sm" len="sm"/>
              <a:tailEnd type="none" w="sm" len="sm"/>
            </a:ln>
          </p:spPr>
        </p:cxnSp>
        <p:cxnSp>
          <p:nvCxnSpPr>
            <p:cNvPr id="980" name="Google Shape;980;p75"/>
            <p:cNvCxnSpPr/>
            <p:nvPr/>
          </p:nvCxnSpPr>
          <p:spPr>
            <a:xfrm>
              <a:off x="8750694" y="109835"/>
              <a:ext cx="312300" cy="312300"/>
            </a:xfrm>
            <a:prstGeom prst="straightConnector1">
              <a:avLst/>
            </a:prstGeom>
            <a:noFill/>
            <a:ln w="9525" cap="flat" cmpd="sng">
              <a:solidFill>
                <a:schemeClr val="accent1"/>
              </a:solidFill>
              <a:prstDash val="solid"/>
              <a:miter lim="800000"/>
              <a:headEnd type="none" w="sm" len="sm"/>
              <a:tailEnd type="none" w="sm" len="sm"/>
            </a:ln>
          </p:spPr>
        </p:cxnSp>
        <p:cxnSp>
          <p:nvCxnSpPr>
            <p:cNvPr id="981" name="Google Shape;981;p75"/>
            <p:cNvCxnSpPr/>
            <p:nvPr/>
          </p:nvCxnSpPr>
          <p:spPr>
            <a:xfrm>
              <a:off x="8871734" y="190468"/>
              <a:ext cx="312300" cy="312300"/>
            </a:xfrm>
            <a:prstGeom prst="straightConnector1">
              <a:avLst/>
            </a:prstGeom>
            <a:noFill/>
            <a:ln w="9525" cap="flat" cmpd="sng">
              <a:solidFill>
                <a:schemeClr val="accent1"/>
              </a:solidFill>
              <a:prstDash val="solid"/>
              <a:miter lim="800000"/>
              <a:headEnd type="none" w="sm" len="sm"/>
              <a:tailEnd type="none" w="sm" len="sm"/>
            </a:ln>
          </p:spPr>
        </p:cxnSp>
        <p:cxnSp>
          <p:nvCxnSpPr>
            <p:cNvPr id="982" name="Google Shape;982;p75"/>
            <p:cNvCxnSpPr/>
            <p:nvPr/>
          </p:nvCxnSpPr>
          <p:spPr>
            <a:xfrm>
              <a:off x="8771239" y="39142"/>
              <a:ext cx="267000" cy="267000"/>
            </a:xfrm>
            <a:prstGeom prst="straightConnector1">
              <a:avLst/>
            </a:prstGeom>
            <a:noFill/>
            <a:ln w="9525" cap="flat" cmpd="sng">
              <a:solidFill>
                <a:schemeClr val="accent1"/>
              </a:solidFill>
              <a:prstDash val="solid"/>
              <a:miter lim="800000"/>
              <a:headEnd type="none" w="sm" len="sm"/>
              <a:tailEnd type="none" w="sm" len="sm"/>
            </a:ln>
          </p:spPr>
        </p:cxnSp>
        <p:cxnSp>
          <p:nvCxnSpPr>
            <p:cNvPr id="983" name="Google Shape;983;p75"/>
            <p:cNvCxnSpPr/>
            <p:nvPr/>
          </p:nvCxnSpPr>
          <p:spPr>
            <a:xfrm>
              <a:off x="8909905" y="-17414"/>
              <a:ext cx="312300" cy="312300"/>
            </a:xfrm>
            <a:prstGeom prst="straightConnector1">
              <a:avLst/>
            </a:prstGeom>
            <a:noFill/>
            <a:ln w="9525" cap="flat" cmpd="sng">
              <a:solidFill>
                <a:schemeClr val="accent1"/>
              </a:solidFill>
              <a:prstDash val="solid"/>
              <a:miter lim="800000"/>
              <a:headEnd type="none" w="sm" len="sm"/>
              <a:tailEnd type="none" w="sm" len="sm"/>
            </a:ln>
          </p:spPr>
        </p:cxnSp>
        <p:cxnSp>
          <p:nvCxnSpPr>
            <p:cNvPr id="984" name="Google Shape;984;p75"/>
            <p:cNvCxnSpPr/>
            <p:nvPr/>
          </p:nvCxnSpPr>
          <p:spPr>
            <a:xfrm>
              <a:off x="8962438" y="-12387"/>
              <a:ext cx="121200" cy="121200"/>
            </a:xfrm>
            <a:prstGeom prst="straightConnector1">
              <a:avLst/>
            </a:prstGeom>
            <a:noFill/>
            <a:ln w="9525" cap="flat" cmpd="sng">
              <a:solidFill>
                <a:schemeClr val="accent1"/>
              </a:solidFill>
              <a:prstDash val="solid"/>
              <a:miter lim="800000"/>
              <a:headEnd type="none" w="sm" len="sm"/>
              <a:tailEnd type="none" w="sm" len="sm"/>
            </a:ln>
          </p:spPr>
        </p:cxnSp>
        <p:cxnSp>
          <p:nvCxnSpPr>
            <p:cNvPr id="985" name="Google Shape;985;p75"/>
            <p:cNvCxnSpPr/>
            <p:nvPr/>
          </p:nvCxnSpPr>
          <p:spPr>
            <a:xfrm>
              <a:off x="8923639" y="191542"/>
              <a:ext cx="267000" cy="267000"/>
            </a:xfrm>
            <a:prstGeom prst="straightConnector1">
              <a:avLst/>
            </a:prstGeom>
            <a:noFill/>
            <a:ln w="9525" cap="flat" cmpd="sng">
              <a:solidFill>
                <a:schemeClr val="accent1"/>
              </a:solidFill>
              <a:prstDash val="solid"/>
              <a:miter lim="800000"/>
              <a:headEnd type="none" w="sm" len="sm"/>
              <a:tailEnd type="none" w="sm" len="sm"/>
            </a:ln>
          </p:spPr>
        </p:cxnSp>
      </p:grpSp>
      <p:pic>
        <p:nvPicPr>
          <p:cNvPr id="986" name="Google Shape;986;p75"/>
          <p:cNvPicPr preferRelativeResize="0"/>
          <p:nvPr/>
        </p:nvPicPr>
        <p:blipFill rotWithShape="1">
          <a:blip r:embed="rId4">
            <a:alphaModFix/>
          </a:blip>
          <a:srcRect/>
          <a:stretch/>
        </p:blipFill>
        <p:spPr>
          <a:xfrm rot="10800000" flipH="1">
            <a:off x="9102618" y="5121026"/>
            <a:ext cx="3087954" cy="1736974"/>
          </a:xfrm>
          <a:prstGeom prst="rect">
            <a:avLst/>
          </a:prstGeom>
          <a:noFill/>
          <a:ln>
            <a:noFill/>
          </a:ln>
        </p:spPr>
      </p:pic>
    </p:spTree>
    <p:extLst>
      <p:ext uri="{BB962C8B-B14F-4D97-AF65-F5344CB8AC3E}">
        <p14:creationId xmlns:p14="http://schemas.microsoft.com/office/powerpoint/2010/main" val="19143322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
  <p:cSld name="Title ">
    <p:spTree>
      <p:nvGrpSpPr>
        <p:cNvPr id="1" name="Shape 987"/>
        <p:cNvGrpSpPr/>
        <p:nvPr/>
      </p:nvGrpSpPr>
      <p:grpSpPr>
        <a:xfrm>
          <a:off x="0" y="0"/>
          <a:ext cx="0" cy="0"/>
          <a:chOff x="0" y="0"/>
          <a:chExt cx="0" cy="0"/>
        </a:xfrm>
      </p:grpSpPr>
      <p:sp>
        <p:nvSpPr>
          <p:cNvPr id="988" name="Google Shape;988;p76"/>
          <p:cNvSpPr txBox="1">
            <a:spLocks noGrp="1"/>
          </p:cNvSpPr>
          <p:nvPr>
            <p:ph type="title"/>
          </p:nvPr>
        </p:nvSpPr>
        <p:spPr>
          <a:xfrm>
            <a:off x="609600" y="442085"/>
            <a:ext cx="10972800" cy="913500"/>
          </a:xfrm>
          <a:prstGeom prst="rect">
            <a:avLst/>
          </a:prstGeom>
          <a:noFill/>
          <a:ln>
            <a:noFill/>
          </a:ln>
        </p:spPr>
        <p:txBody>
          <a:bodyPr spcFirstLastPara="1" wrap="square" lIns="121900" tIns="121900" rIns="121900" bIns="121900" anchor="b" anchorCtr="0"/>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pic>
        <p:nvPicPr>
          <p:cNvPr id="989" name="Google Shape;989;p76" descr="S:\Bake-off-Pitch\MongoDB (603869204)\img_multimedia\MongoDB Logos\mongodb-logo.jpg"/>
          <p:cNvPicPr preferRelativeResize="0"/>
          <p:nvPr/>
        </p:nvPicPr>
        <p:blipFill rotWithShape="1">
          <a:blip r:embed="rId2">
            <a:alphaModFix/>
          </a:blip>
          <a:srcRect/>
          <a:stretch/>
        </p:blipFill>
        <p:spPr>
          <a:xfrm>
            <a:off x="609600" y="6326796"/>
            <a:ext cx="1084015" cy="286071"/>
          </a:xfrm>
          <a:prstGeom prst="rect">
            <a:avLst/>
          </a:prstGeom>
          <a:noFill/>
          <a:ln>
            <a:noFill/>
          </a:ln>
        </p:spPr>
      </p:pic>
      <p:pic>
        <p:nvPicPr>
          <p:cNvPr id="990" name="Google Shape;990;p76"/>
          <p:cNvPicPr preferRelativeResize="0"/>
          <p:nvPr/>
        </p:nvPicPr>
        <p:blipFill rotWithShape="1">
          <a:blip r:embed="rId3">
            <a:alphaModFix/>
          </a:blip>
          <a:srcRect/>
          <a:stretch/>
        </p:blipFill>
        <p:spPr>
          <a:xfrm rot="10800000" flipH="1">
            <a:off x="8505198" y="4786091"/>
            <a:ext cx="3686802" cy="2071909"/>
          </a:xfrm>
          <a:prstGeom prst="rect">
            <a:avLst/>
          </a:prstGeom>
          <a:noFill/>
          <a:ln>
            <a:noFill/>
          </a:ln>
        </p:spPr>
      </p:pic>
      <p:grpSp>
        <p:nvGrpSpPr>
          <p:cNvPr id="991" name="Google Shape;991;p76"/>
          <p:cNvGrpSpPr/>
          <p:nvPr/>
        </p:nvGrpSpPr>
        <p:grpSpPr>
          <a:xfrm>
            <a:off x="9102390" y="5120899"/>
            <a:ext cx="3230350" cy="1844343"/>
            <a:chOff x="6826963" y="3840770"/>
            <a:chExt cx="2422823" cy="1383292"/>
          </a:xfrm>
        </p:grpSpPr>
        <p:grpSp>
          <p:nvGrpSpPr>
            <p:cNvPr id="992" name="Google Shape;992;p76"/>
            <p:cNvGrpSpPr/>
            <p:nvPr/>
          </p:nvGrpSpPr>
          <p:grpSpPr>
            <a:xfrm rot="10800000" flipH="1">
              <a:off x="7753926" y="3998851"/>
              <a:ext cx="1495860" cy="1225211"/>
              <a:chOff x="6045108" y="-178919"/>
              <a:chExt cx="3712733" cy="3040980"/>
            </a:xfrm>
          </p:grpSpPr>
          <p:cxnSp>
            <p:nvCxnSpPr>
              <p:cNvPr id="993" name="Google Shape;993;p76"/>
              <p:cNvCxnSpPr/>
              <p:nvPr/>
            </p:nvCxnSpPr>
            <p:spPr>
              <a:xfrm>
                <a:off x="7580561" y="816077"/>
                <a:ext cx="980400" cy="980400"/>
              </a:xfrm>
              <a:prstGeom prst="straightConnector1">
                <a:avLst/>
              </a:prstGeom>
              <a:noFill/>
              <a:ln w="9525" cap="flat" cmpd="sng">
                <a:solidFill>
                  <a:schemeClr val="accent1"/>
                </a:solidFill>
                <a:prstDash val="solid"/>
                <a:miter lim="800000"/>
                <a:headEnd type="none" w="sm" len="sm"/>
                <a:tailEnd type="none" w="sm" len="sm"/>
              </a:ln>
            </p:spPr>
          </p:cxnSp>
          <p:cxnSp>
            <p:nvCxnSpPr>
              <p:cNvPr id="994" name="Google Shape;994;p76"/>
              <p:cNvCxnSpPr/>
              <p:nvPr/>
            </p:nvCxnSpPr>
            <p:spPr>
              <a:xfrm>
                <a:off x="8195532" y="1881661"/>
                <a:ext cx="980400" cy="980400"/>
              </a:xfrm>
              <a:prstGeom prst="straightConnector1">
                <a:avLst/>
              </a:prstGeom>
              <a:noFill/>
              <a:ln w="9525" cap="flat" cmpd="sng">
                <a:solidFill>
                  <a:schemeClr val="accent1"/>
                </a:solidFill>
                <a:prstDash val="solid"/>
                <a:miter lim="800000"/>
                <a:headEnd type="none" w="sm" len="sm"/>
                <a:tailEnd type="none" w="sm" len="sm"/>
              </a:ln>
            </p:spPr>
          </p:cxnSp>
          <p:cxnSp>
            <p:nvCxnSpPr>
              <p:cNvPr id="995" name="Google Shape;995;p76"/>
              <p:cNvCxnSpPr/>
              <p:nvPr/>
            </p:nvCxnSpPr>
            <p:spPr>
              <a:xfrm>
                <a:off x="6045108" y="-178919"/>
                <a:ext cx="1866000" cy="1839000"/>
              </a:xfrm>
              <a:prstGeom prst="straightConnector1">
                <a:avLst/>
              </a:prstGeom>
              <a:noFill/>
              <a:ln w="9525" cap="flat" cmpd="sng">
                <a:solidFill>
                  <a:schemeClr val="accent1"/>
                </a:solidFill>
                <a:prstDash val="solid"/>
                <a:miter lim="800000"/>
                <a:headEnd type="none" w="sm" len="sm"/>
                <a:tailEnd type="none" w="sm" len="sm"/>
              </a:ln>
            </p:spPr>
          </p:cxnSp>
          <p:cxnSp>
            <p:nvCxnSpPr>
              <p:cNvPr id="996" name="Google Shape;996;p76"/>
              <p:cNvCxnSpPr/>
              <p:nvPr/>
            </p:nvCxnSpPr>
            <p:spPr>
              <a:xfrm>
                <a:off x="7211079" y="-4111"/>
                <a:ext cx="980400" cy="980400"/>
              </a:xfrm>
              <a:prstGeom prst="straightConnector1">
                <a:avLst/>
              </a:prstGeom>
              <a:noFill/>
              <a:ln w="9525" cap="flat" cmpd="sng">
                <a:solidFill>
                  <a:schemeClr val="accent1"/>
                </a:solidFill>
                <a:prstDash val="solid"/>
                <a:miter lim="800000"/>
                <a:headEnd type="none" w="sm" len="sm"/>
                <a:tailEnd type="none" w="sm" len="sm"/>
              </a:ln>
            </p:spPr>
          </p:cxnSp>
          <p:cxnSp>
            <p:nvCxnSpPr>
              <p:cNvPr id="997" name="Google Shape;997;p76"/>
              <p:cNvCxnSpPr/>
              <p:nvPr/>
            </p:nvCxnSpPr>
            <p:spPr>
              <a:xfrm>
                <a:off x="7298168" y="-7771"/>
                <a:ext cx="482400" cy="482400"/>
              </a:xfrm>
              <a:prstGeom prst="straightConnector1">
                <a:avLst/>
              </a:prstGeom>
              <a:noFill/>
              <a:ln w="9525" cap="flat" cmpd="sng">
                <a:solidFill>
                  <a:schemeClr val="accent1"/>
                </a:solidFill>
                <a:prstDash val="solid"/>
                <a:miter lim="800000"/>
                <a:headEnd type="none" w="sm" len="sm"/>
                <a:tailEnd type="none" w="sm" len="sm"/>
              </a:ln>
            </p:spPr>
          </p:cxnSp>
          <p:cxnSp>
            <p:nvCxnSpPr>
              <p:cNvPr id="998" name="Google Shape;998;p76"/>
              <p:cNvCxnSpPr/>
              <p:nvPr/>
            </p:nvCxnSpPr>
            <p:spPr>
              <a:xfrm>
                <a:off x="7870821" y="-4111"/>
                <a:ext cx="105900" cy="105900"/>
              </a:xfrm>
              <a:prstGeom prst="straightConnector1">
                <a:avLst/>
              </a:prstGeom>
              <a:noFill/>
              <a:ln w="9525" cap="flat" cmpd="sng">
                <a:solidFill>
                  <a:schemeClr val="accent1"/>
                </a:solidFill>
                <a:prstDash val="solid"/>
                <a:miter lim="800000"/>
                <a:headEnd type="none" w="sm" len="sm"/>
                <a:tailEnd type="none" w="sm" len="sm"/>
              </a:ln>
            </p:spPr>
          </p:cxnSp>
          <p:cxnSp>
            <p:nvCxnSpPr>
              <p:cNvPr id="999" name="Google Shape;999;p76"/>
              <p:cNvCxnSpPr/>
              <p:nvPr/>
            </p:nvCxnSpPr>
            <p:spPr>
              <a:xfrm>
                <a:off x="8109020" y="-4111"/>
                <a:ext cx="482400" cy="482400"/>
              </a:xfrm>
              <a:prstGeom prst="straightConnector1">
                <a:avLst/>
              </a:prstGeom>
              <a:noFill/>
              <a:ln w="9525" cap="flat" cmpd="sng">
                <a:solidFill>
                  <a:schemeClr val="accent1"/>
                </a:solidFill>
                <a:prstDash val="solid"/>
                <a:miter lim="800000"/>
                <a:headEnd type="none" w="sm" len="sm"/>
                <a:tailEnd type="none" w="sm" len="sm"/>
              </a:ln>
            </p:spPr>
          </p:cxnSp>
          <p:cxnSp>
            <p:nvCxnSpPr>
              <p:cNvPr id="1000" name="Google Shape;1000;p76"/>
              <p:cNvCxnSpPr/>
              <p:nvPr/>
            </p:nvCxnSpPr>
            <p:spPr>
              <a:xfrm>
                <a:off x="7910961" y="101924"/>
                <a:ext cx="388500" cy="388500"/>
              </a:xfrm>
              <a:prstGeom prst="straightConnector1">
                <a:avLst/>
              </a:prstGeom>
              <a:noFill/>
              <a:ln w="9525" cap="flat" cmpd="sng">
                <a:solidFill>
                  <a:schemeClr val="accent1"/>
                </a:solidFill>
                <a:prstDash val="solid"/>
                <a:miter lim="800000"/>
                <a:headEnd type="none" w="sm" len="sm"/>
                <a:tailEnd type="none" w="sm" len="sm"/>
              </a:ln>
            </p:spPr>
          </p:cxnSp>
          <p:grpSp>
            <p:nvGrpSpPr>
              <p:cNvPr id="1001" name="Google Shape;1001;p76"/>
              <p:cNvGrpSpPr/>
              <p:nvPr/>
            </p:nvGrpSpPr>
            <p:grpSpPr>
              <a:xfrm>
                <a:off x="7127106" y="417403"/>
                <a:ext cx="2630735" cy="2263216"/>
                <a:chOff x="6104486" y="25083"/>
                <a:chExt cx="2957876" cy="2544655"/>
              </a:xfrm>
            </p:grpSpPr>
            <p:cxnSp>
              <p:nvCxnSpPr>
                <p:cNvPr id="1002" name="Google Shape;1002;p76"/>
                <p:cNvCxnSpPr/>
                <p:nvPr/>
              </p:nvCxnSpPr>
              <p:spPr>
                <a:xfrm>
                  <a:off x="7732961" y="968477"/>
                  <a:ext cx="980400" cy="980400"/>
                </a:xfrm>
                <a:prstGeom prst="straightConnector1">
                  <a:avLst/>
                </a:prstGeom>
                <a:noFill/>
                <a:ln w="9525" cap="flat" cmpd="sng">
                  <a:solidFill>
                    <a:schemeClr val="accent1"/>
                  </a:solidFill>
                  <a:prstDash val="solid"/>
                  <a:miter lim="800000"/>
                  <a:headEnd type="none" w="sm" len="sm"/>
                  <a:tailEnd type="none" w="sm" len="sm"/>
                </a:ln>
              </p:spPr>
            </p:cxnSp>
            <p:cxnSp>
              <p:nvCxnSpPr>
                <p:cNvPr id="1003" name="Google Shape;1003;p76"/>
                <p:cNvCxnSpPr/>
                <p:nvPr/>
              </p:nvCxnSpPr>
              <p:spPr>
                <a:xfrm>
                  <a:off x="8081962" y="1589338"/>
                  <a:ext cx="980400" cy="980400"/>
                </a:xfrm>
                <a:prstGeom prst="straightConnector1">
                  <a:avLst/>
                </a:prstGeom>
                <a:noFill/>
                <a:ln w="9525" cap="flat" cmpd="sng">
                  <a:solidFill>
                    <a:schemeClr val="accent1"/>
                  </a:solidFill>
                  <a:prstDash val="solid"/>
                  <a:miter lim="800000"/>
                  <a:headEnd type="none" w="sm" len="sm"/>
                  <a:tailEnd type="none" w="sm" len="sm"/>
                </a:ln>
              </p:spPr>
            </p:cxnSp>
            <p:cxnSp>
              <p:nvCxnSpPr>
                <p:cNvPr id="1004" name="Google Shape;1004;p76"/>
                <p:cNvCxnSpPr/>
                <p:nvPr/>
              </p:nvCxnSpPr>
              <p:spPr>
                <a:xfrm>
                  <a:off x="6104486" y="144629"/>
                  <a:ext cx="1866000" cy="1839000"/>
                </a:xfrm>
                <a:prstGeom prst="straightConnector1">
                  <a:avLst/>
                </a:prstGeom>
                <a:noFill/>
                <a:ln w="9525" cap="flat" cmpd="sng">
                  <a:solidFill>
                    <a:schemeClr val="accent1"/>
                  </a:solidFill>
                  <a:prstDash val="solid"/>
                  <a:miter lim="800000"/>
                  <a:headEnd type="none" w="sm" len="sm"/>
                  <a:tailEnd type="none" w="sm" len="sm"/>
                </a:ln>
              </p:spPr>
            </p:cxnSp>
            <p:cxnSp>
              <p:nvCxnSpPr>
                <p:cNvPr id="1005" name="Google Shape;1005;p76"/>
                <p:cNvCxnSpPr/>
                <p:nvPr/>
              </p:nvCxnSpPr>
              <p:spPr>
                <a:xfrm>
                  <a:off x="7397685" y="136842"/>
                  <a:ext cx="980400" cy="980400"/>
                </a:xfrm>
                <a:prstGeom prst="straightConnector1">
                  <a:avLst/>
                </a:prstGeom>
                <a:noFill/>
                <a:ln w="9525" cap="flat" cmpd="sng">
                  <a:solidFill>
                    <a:schemeClr val="accent1"/>
                  </a:solidFill>
                  <a:prstDash val="solid"/>
                  <a:miter lim="800000"/>
                  <a:headEnd type="none" w="sm" len="sm"/>
                  <a:tailEnd type="none" w="sm" len="sm"/>
                </a:ln>
              </p:spPr>
            </p:cxnSp>
            <p:cxnSp>
              <p:nvCxnSpPr>
                <p:cNvPr id="1006" name="Google Shape;1006;p76"/>
                <p:cNvCxnSpPr/>
                <p:nvPr/>
              </p:nvCxnSpPr>
              <p:spPr>
                <a:xfrm>
                  <a:off x="7450568" y="144629"/>
                  <a:ext cx="482400" cy="482400"/>
                </a:xfrm>
                <a:prstGeom prst="straightConnector1">
                  <a:avLst/>
                </a:prstGeom>
                <a:noFill/>
                <a:ln w="9525" cap="flat" cmpd="sng">
                  <a:solidFill>
                    <a:schemeClr val="accent1"/>
                  </a:solidFill>
                  <a:prstDash val="solid"/>
                  <a:miter lim="800000"/>
                  <a:headEnd type="none" w="sm" len="sm"/>
                  <a:tailEnd type="none" w="sm" len="sm"/>
                </a:ln>
              </p:spPr>
            </p:cxnSp>
            <p:cxnSp>
              <p:nvCxnSpPr>
                <p:cNvPr id="1007" name="Google Shape;1007;p76"/>
                <p:cNvCxnSpPr/>
                <p:nvPr/>
              </p:nvCxnSpPr>
              <p:spPr>
                <a:xfrm>
                  <a:off x="7900015" y="25083"/>
                  <a:ext cx="229200" cy="229200"/>
                </a:xfrm>
                <a:prstGeom prst="straightConnector1">
                  <a:avLst/>
                </a:prstGeom>
                <a:noFill/>
                <a:ln w="9525" cap="flat" cmpd="sng">
                  <a:solidFill>
                    <a:schemeClr val="accent1"/>
                  </a:solidFill>
                  <a:prstDash val="solid"/>
                  <a:miter lim="800000"/>
                  <a:headEnd type="none" w="sm" len="sm"/>
                  <a:tailEnd type="none" w="sm" len="sm"/>
                </a:ln>
              </p:spPr>
            </p:cxnSp>
            <p:cxnSp>
              <p:nvCxnSpPr>
                <p:cNvPr id="1008" name="Google Shape;1008;p76"/>
                <p:cNvCxnSpPr/>
                <p:nvPr/>
              </p:nvCxnSpPr>
              <p:spPr>
                <a:xfrm>
                  <a:off x="8261420" y="148289"/>
                  <a:ext cx="482400" cy="482400"/>
                </a:xfrm>
                <a:prstGeom prst="straightConnector1">
                  <a:avLst/>
                </a:prstGeom>
                <a:noFill/>
                <a:ln w="9525" cap="flat" cmpd="sng">
                  <a:solidFill>
                    <a:schemeClr val="accent1"/>
                  </a:solidFill>
                  <a:prstDash val="solid"/>
                  <a:miter lim="800000"/>
                  <a:headEnd type="none" w="sm" len="sm"/>
                  <a:tailEnd type="none" w="sm" len="sm"/>
                </a:ln>
              </p:spPr>
            </p:cxnSp>
            <p:cxnSp>
              <p:nvCxnSpPr>
                <p:cNvPr id="1009" name="Google Shape;1009;p76"/>
                <p:cNvCxnSpPr/>
                <p:nvPr/>
              </p:nvCxnSpPr>
              <p:spPr>
                <a:xfrm>
                  <a:off x="8063361" y="254324"/>
                  <a:ext cx="388500" cy="388500"/>
                </a:xfrm>
                <a:prstGeom prst="straightConnector1">
                  <a:avLst/>
                </a:prstGeom>
                <a:noFill/>
                <a:ln w="9525" cap="flat" cmpd="sng">
                  <a:solidFill>
                    <a:schemeClr val="accent1"/>
                  </a:solidFill>
                  <a:prstDash val="solid"/>
                  <a:miter lim="800000"/>
                  <a:headEnd type="none" w="sm" len="sm"/>
                  <a:tailEnd type="none" w="sm" len="sm"/>
                </a:ln>
              </p:spPr>
            </p:cxnSp>
          </p:grpSp>
          <p:cxnSp>
            <p:nvCxnSpPr>
              <p:cNvPr id="1010" name="Google Shape;1010;p76"/>
              <p:cNvCxnSpPr/>
              <p:nvPr/>
            </p:nvCxnSpPr>
            <p:spPr>
              <a:xfrm>
                <a:off x="8279661" y="74302"/>
                <a:ext cx="872100" cy="872100"/>
              </a:xfrm>
              <a:prstGeom prst="straightConnector1">
                <a:avLst/>
              </a:prstGeom>
              <a:noFill/>
              <a:ln w="9525" cap="flat" cmpd="sng">
                <a:solidFill>
                  <a:schemeClr val="accent1"/>
                </a:solidFill>
                <a:prstDash val="solid"/>
                <a:miter lim="800000"/>
                <a:headEnd type="none" w="sm" len="sm"/>
                <a:tailEnd type="none" w="sm" len="sm"/>
              </a:ln>
            </p:spPr>
          </p:cxnSp>
          <p:cxnSp>
            <p:nvCxnSpPr>
              <p:cNvPr id="1011" name="Google Shape;1011;p76"/>
              <p:cNvCxnSpPr/>
              <p:nvPr/>
            </p:nvCxnSpPr>
            <p:spPr>
              <a:xfrm>
                <a:off x="8338351" y="-54436"/>
                <a:ext cx="872100" cy="872100"/>
              </a:xfrm>
              <a:prstGeom prst="straightConnector1">
                <a:avLst/>
              </a:prstGeom>
              <a:noFill/>
              <a:ln w="9525" cap="flat" cmpd="sng">
                <a:solidFill>
                  <a:schemeClr val="accent1"/>
                </a:solidFill>
                <a:prstDash val="solid"/>
                <a:miter lim="800000"/>
                <a:headEnd type="none" w="sm" len="sm"/>
                <a:tailEnd type="none" w="sm" len="sm"/>
              </a:ln>
            </p:spPr>
          </p:cxnSp>
          <p:cxnSp>
            <p:nvCxnSpPr>
              <p:cNvPr id="1012" name="Google Shape;1012;p76"/>
              <p:cNvCxnSpPr/>
              <p:nvPr/>
            </p:nvCxnSpPr>
            <p:spPr>
              <a:xfrm>
                <a:off x="8598294" y="-42565"/>
                <a:ext cx="312300" cy="312300"/>
              </a:xfrm>
              <a:prstGeom prst="straightConnector1">
                <a:avLst/>
              </a:prstGeom>
              <a:noFill/>
              <a:ln w="9525" cap="flat" cmpd="sng">
                <a:solidFill>
                  <a:schemeClr val="accent1"/>
                </a:solidFill>
                <a:prstDash val="solid"/>
                <a:miter lim="800000"/>
                <a:headEnd type="none" w="sm" len="sm"/>
                <a:tailEnd type="none" w="sm" len="sm"/>
              </a:ln>
            </p:spPr>
          </p:cxnSp>
          <p:cxnSp>
            <p:nvCxnSpPr>
              <p:cNvPr id="1013" name="Google Shape;1013;p76"/>
              <p:cNvCxnSpPr/>
              <p:nvPr/>
            </p:nvCxnSpPr>
            <p:spPr>
              <a:xfrm>
                <a:off x="8750694" y="109835"/>
                <a:ext cx="312300" cy="312300"/>
              </a:xfrm>
              <a:prstGeom prst="straightConnector1">
                <a:avLst/>
              </a:prstGeom>
              <a:noFill/>
              <a:ln w="9525" cap="flat" cmpd="sng">
                <a:solidFill>
                  <a:schemeClr val="accent1"/>
                </a:solidFill>
                <a:prstDash val="solid"/>
                <a:miter lim="800000"/>
                <a:headEnd type="none" w="sm" len="sm"/>
                <a:tailEnd type="none" w="sm" len="sm"/>
              </a:ln>
            </p:spPr>
          </p:cxnSp>
          <p:cxnSp>
            <p:nvCxnSpPr>
              <p:cNvPr id="1014" name="Google Shape;1014;p76"/>
              <p:cNvCxnSpPr/>
              <p:nvPr/>
            </p:nvCxnSpPr>
            <p:spPr>
              <a:xfrm>
                <a:off x="8871734" y="190468"/>
                <a:ext cx="312300" cy="312300"/>
              </a:xfrm>
              <a:prstGeom prst="straightConnector1">
                <a:avLst/>
              </a:prstGeom>
              <a:noFill/>
              <a:ln w="9525" cap="flat" cmpd="sng">
                <a:solidFill>
                  <a:schemeClr val="accent1"/>
                </a:solidFill>
                <a:prstDash val="solid"/>
                <a:miter lim="800000"/>
                <a:headEnd type="none" w="sm" len="sm"/>
                <a:tailEnd type="none" w="sm" len="sm"/>
              </a:ln>
            </p:spPr>
          </p:cxnSp>
          <p:cxnSp>
            <p:nvCxnSpPr>
              <p:cNvPr id="1015" name="Google Shape;1015;p76"/>
              <p:cNvCxnSpPr/>
              <p:nvPr/>
            </p:nvCxnSpPr>
            <p:spPr>
              <a:xfrm>
                <a:off x="8771239" y="39142"/>
                <a:ext cx="267000" cy="267000"/>
              </a:xfrm>
              <a:prstGeom prst="straightConnector1">
                <a:avLst/>
              </a:prstGeom>
              <a:noFill/>
              <a:ln w="9525" cap="flat" cmpd="sng">
                <a:solidFill>
                  <a:schemeClr val="accent1"/>
                </a:solidFill>
                <a:prstDash val="solid"/>
                <a:miter lim="800000"/>
                <a:headEnd type="none" w="sm" len="sm"/>
                <a:tailEnd type="none" w="sm" len="sm"/>
              </a:ln>
            </p:spPr>
          </p:cxnSp>
          <p:cxnSp>
            <p:nvCxnSpPr>
              <p:cNvPr id="1016" name="Google Shape;1016;p76"/>
              <p:cNvCxnSpPr/>
              <p:nvPr/>
            </p:nvCxnSpPr>
            <p:spPr>
              <a:xfrm>
                <a:off x="8909905" y="-17414"/>
                <a:ext cx="312300" cy="312300"/>
              </a:xfrm>
              <a:prstGeom prst="straightConnector1">
                <a:avLst/>
              </a:prstGeom>
              <a:noFill/>
              <a:ln w="9525" cap="flat" cmpd="sng">
                <a:solidFill>
                  <a:schemeClr val="accent1"/>
                </a:solidFill>
                <a:prstDash val="solid"/>
                <a:miter lim="800000"/>
                <a:headEnd type="none" w="sm" len="sm"/>
                <a:tailEnd type="none" w="sm" len="sm"/>
              </a:ln>
            </p:spPr>
          </p:cxnSp>
          <p:cxnSp>
            <p:nvCxnSpPr>
              <p:cNvPr id="1017" name="Google Shape;1017;p76"/>
              <p:cNvCxnSpPr/>
              <p:nvPr/>
            </p:nvCxnSpPr>
            <p:spPr>
              <a:xfrm>
                <a:off x="8962438" y="-12387"/>
                <a:ext cx="121200" cy="121200"/>
              </a:xfrm>
              <a:prstGeom prst="straightConnector1">
                <a:avLst/>
              </a:prstGeom>
              <a:noFill/>
              <a:ln w="9525" cap="flat" cmpd="sng">
                <a:solidFill>
                  <a:schemeClr val="accent1"/>
                </a:solidFill>
                <a:prstDash val="solid"/>
                <a:miter lim="800000"/>
                <a:headEnd type="none" w="sm" len="sm"/>
                <a:tailEnd type="none" w="sm" len="sm"/>
              </a:ln>
            </p:spPr>
          </p:cxnSp>
          <p:cxnSp>
            <p:nvCxnSpPr>
              <p:cNvPr id="1018" name="Google Shape;1018;p76"/>
              <p:cNvCxnSpPr/>
              <p:nvPr/>
            </p:nvCxnSpPr>
            <p:spPr>
              <a:xfrm>
                <a:off x="8923639" y="191542"/>
                <a:ext cx="267000" cy="267000"/>
              </a:xfrm>
              <a:prstGeom prst="straightConnector1">
                <a:avLst/>
              </a:prstGeom>
              <a:noFill/>
              <a:ln w="9525" cap="flat" cmpd="sng">
                <a:solidFill>
                  <a:schemeClr val="accent1"/>
                </a:solidFill>
                <a:prstDash val="solid"/>
                <a:miter lim="800000"/>
                <a:headEnd type="none" w="sm" len="sm"/>
                <a:tailEnd type="none" w="sm" len="sm"/>
              </a:ln>
            </p:spPr>
          </p:cxnSp>
        </p:grpSp>
        <p:pic>
          <p:nvPicPr>
            <p:cNvPr id="1019" name="Google Shape;1019;p76"/>
            <p:cNvPicPr preferRelativeResize="0"/>
            <p:nvPr/>
          </p:nvPicPr>
          <p:blipFill rotWithShape="1">
            <a:blip r:embed="rId4">
              <a:alphaModFix/>
            </a:blip>
            <a:srcRect/>
            <a:stretch/>
          </p:blipFill>
          <p:spPr>
            <a:xfrm rot="10800000" flipH="1">
              <a:off x="6826963" y="3840770"/>
              <a:ext cx="2315964" cy="1302730"/>
            </a:xfrm>
            <a:prstGeom prst="rect">
              <a:avLst/>
            </a:prstGeom>
            <a:noFill/>
            <a:ln>
              <a:noFill/>
            </a:ln>
          </p:spPr>
        </p:pic>
      </p:grpSp>
      <p:sp>
        <p:nvSpPr>
          <p:cNvPr id="1020" name="Google Shape;1020;p76"/>
          <p:cNvSpPr txBox="1"/>
          <p:nvPr/>
        </p:nvSpPr>
        <p:spPr>
          <a:xfrm>
            <a:off x="16968716" y="8225051"/>
            <a:ext cx="246300" cy="4104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None/>
            </a:pPr>
            <a:endParaRPr sz="19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486599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21"/>
        <p:cNvGrpSpPr/>
        <p:nvPr/>
      </p:nvGrpSpPr>
      <p:grpSpPr>
        <a:xfrm>
          <a:off x="0" y="0"/>
          <a:ext cx="0" cy="0"/>
          <a:chOff x="0" y="0"/>
          <a:chExt cx="0" cy="0"/>
        </a:xfrm>
      </p:grpSpPr>
      <p:pic>
        <p:nvPicPr>
          <p:cNvPr id="1022" name="Google Shape;1022;p77"/>
          <p:cNvPicPr preferRelativeResize="0"/>
          <p:nvPr/>
        </p:nvPicPr>
        <p:blipFill rotWithShape="1">
          <a:blip r:embed="rId2">
            <a:alphaModFix/>
          </a:blip>
          <a:srcRect/>
          <a:stretch/>
        </p:blipFill>
        <p:spPr>
          <a:xfrm rot="10800000" flipH="1">
            <a:off x="8505198" y="4786091"/>
            <a:ext cx="3686802" cy="2071909"/>
          </a:xfrm>
          <a:prstGeom prst="rect">
            <a:avLst/>
          </a:prstGeom>
          <a:noFill/>
          <a:ln>
            <a:noFill/>
          </a:ln>
        </p:spPr>
      </p:pic>
      <p:sp>
        <p:nvSpPr>
          <p:cNvPr id="1023" name="Google Shape;1023;p77"/>
          <p:cNvSpPr txBox="1">
            <a:spLocks noGrp="1"/>
          </p:cNvSpPr>
          <p:nvPr>
            <p:ph type="title"/>
          </p:nvPr>
        </p:nvSpPr>
        <p:spPr>
          <a:xfrm>
            <a:off x="609600" y="442085"/>
            <a:ext cx="10972800" cy="913500"/>
          </a:xfrm>
          <a:prstGeom prst="rect">
            <a:avLst/>
          </a:prstGeom>
          <a:noFill/>
          <a:ln>
            <a:noFill/>
          </a:ln>
        </p:spPr>
        <p:txBody>
          <a:bodyPr spcFirstLastPara="1" wrap="square" lIns="121900" tIns="121900" rIns="121900" bIns="121900" anchor="b" anchorCtr="0"/>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
        <p:nvSpPr>
          <p:cNvPr id="1024" name="Google Shape;1024;p77"/>
          <p:cNvSpPr txBox="1">
            <a:spLocks noGrp="1"/>
          </p:cNvSpPr>
          <p:nvPr>
            <p:ph type="body" idx="1"/>
          </p:nvPr>
        </p:nvSpPr>
        <p:spPr>
          <a:xfrm>
            <a:off x="609600" y="1663137"/>
            <a:ext cx="10972800" cy="4513200"/>
          </a:xfrm>
          <a:prstGeom prst="rect">
            <a:avLst/>
          </a:prstGeom>
          <a:noFill/>
          <a:ln>
            <a:noFill/>
          </a:ln>
        </p:spPr>
        <p:txBody>
          <a:bodyPr spcFirstLastPara="1" wrap="square" lIns="121900" tIns="121900" rIns="121900" bIns="121900" anchor="t" anchorCtr="0"/>
          <a:lstStyle>
            <a:lvl1pPr marL="457200" marR="0" lvl="0" indent="-381000" algn="l" rtl="0">
              <a:lnSpc>
                <a:spcPct val="100000"/>
              </a:lnSpc>
              <a:spcBef>
                <a:spcPts val="16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49250" algn="l" rtl="0">
              <a:lnSpc>
                <a:spcPct val="10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2pPr>
            <a:lvl3pPr marL="1371600" marR="0" lvl="2"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23850" algn="l" rtl="0">
              <a:lnSpc>
                <a:spcPct val="100000"/>
              </a:lnSpc>
              <a:spcBef>
                <a:spcPts val="5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5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025" name="Google Shape;1025;p77" descr="S:\Bake-off-Pitch\MongoDB (603869204)\img_multimedia\MongoDB Logos\mongodb-logo.jpg"/>
          <p:cNvPicPr preferRelativeResize="0"/>
          <p:nvPr/>
        </p:nvPicPr>
        <p:blipFill rotWithShape="1">
          <a:blip r:embed="rId3">
            <a:alphaModFix/>
          </a:blip>
          <a:srcRect/>
          <a:stretch/>
        </p:blipFill>
        <p:spPr>
          <a:xfrm>
            <a:off x="609600" y="6326796"/>
            <a:ext cx="1084015" cy="286071"/>
          </a:xfrm>
          <a:prstGeom prst="rect">
            <a:avLst/>
          </a:prstGeom>
          <a:noFill/>
          <a:ln>
            <a:noFill/>
          </a:ln>
        </p:spPr>
      </p:pic>
      <p:grpSp>
        <p:nvGrpSpPr>
          <p:cNvPr id="1026" name="Google Shape;1026;p77"/>
          <p:cNvGrpSpPr/>
          <p:nvPr/>
        </p:nvGrpSpPr>
        <p:grpSpPr>
          <a:xfrm rot="10800000" flipH="1">
            <a:off x="10338568" y="5331802"/>
            <a:ext cx="1994480" cy="1633614"/>
            <a:chOff x="6045108" y="-178919"/>
            <a:chExt cx="3712733" cy="3040980"/>
          </a:xfrm>
        </p:grpSpPr>
        <p:cxnSp>
          <p:nvCxnSpPr>
            <p:cNvPr id="1027" name="Google Shape;1027;p77"/>
            <p:cNvCxnSpPr/>
            <p:nvPr/>
          </p:nvCxnSpPr>
          <p:spPr>
            <a:xfrm>
              <a:off x="7580561" y="816077"/>
              <a:ext cx="980400" cy="980400"/>
            </a:xfrm>
            <a:prstGeom prst="straightConnector1">
              <a:avLst/>
            </a:prstGeom>
            <a:noFill/>
            <a:ln w="9525" cap="flat" cmpd="sng">
              <a:solidFill>
                <a:schemeClr val="accent1"/>
              </a:solidFill>
              <a:prstDash val="solid"/>
              <a:miter lim="800000"/>
              <a:headEnd type="none" w="sm" len="sm"/>
              <a:tailEnd type="none" w="sm" len="sm"/>
            </a:ln>
          </p:spPr>
        </p:cxnSp>
        <p:cxnSp>
          <p:nvCxnSpPr>
            <p:cNvPr id="1028" name="Google Shape;1028;p77"/>
            <p:cNvCxnSpPr/>
            <p:nvPr/>
          </p:nvCxnSpPr>
          <p:spPr>
            <a:xfrm>
              <a:off x="8195532" y="1881661"/>
              <a:ext cx="980400" cy="980400"/>
            </a:xfrm>
            <a:prstGeom prst="straightConnector1">
              <a:avLst/>
            </a:prstGeom>
            <a:noFill/>
            <a:ln w="9525" cap="flat" cmpd="sng">
              <a:solidFill>
                <a:schemeClr val="accent1"/>
              </a:solidFill>
              <a:prstDash val="solid"/>
              <a:miter lim="800000"/>
              <a:headEnd type="none" w="sm" len="sm"/>
              <a:tailEnd type="none" w="sm" len="sm"/>
            </a:ln>
          </p:spPr>
        </p:cxnSp>
        <p:cxnSp>
          <p:nvCxnSpPr>
            <p:cNvPr id="1029" name="Google Shape;1029;p77"/>
            <p:cNvCxnSpPr/>
            <p:nvPr/>
          </p:nvCxnSpPr>
          <p:spPr>
            <a:xfrm>
              <a:off x="6045108" y="-178919"/>
              <a:ext cx="1866000" cy="1839000"/>
            </a:xfrm>
            <a:prstGeom prst="straightConnector1">
              <a:avLst/>
            </a:prstGeom>
            <a:noFill/>
            <a:ln w="9525" cap="flat" cmpd="sng">
              <a:solidFill>
                <a:schemeClr val="accent1"/>
              </a:solidFill>
              <a:prstDash val="solid"/>
              <a:miter lim="800000"/>
              <a:headEnd type="none" w="sm" len="sm"/>
              <a:tailEnd type="none" w="sm" len="sm"/>
            </a:ln>
          </p:spPr>
        </p:cxnSp>
        <p:cxnSp>
          <p:nvCxnSpPr>
            <p:cNvPr id="1030" name="Google Shape;1030;p77"/>
            <p:cNvCxnSpPr/>
            <p:nvPr/>
          </p:nvCxnSpPr>
          <p:spPr>
            <a:xfrm>
              <a:off x="7211079" y="-4111"/>
              <a:ext cx="980400" cy="980400"/>
            </a:xfrm>
            <a:prstGeom prst="straightConnector1">
              <a:avLst/>
            </a:prstGeom>
            <a:noFill/>
            <a:ln w="9525" cap="flat" cmpd="sng">
              <a:solidFill>
                <a:schemeClr val="accent1"/>
              </a:solidFill>
              <a:prstDash val="solid"/>
              <a:miter lim="800000"/>
              <a:headEnd type="none" w="sm" len="sm"/>
              <a:tailEnd type="none" w="sm" len="sm"/>
            </a:ln>
          </p:spPr>
        </p:cxnSp>
        <p:cxnSp>
          <p:nvCxnSpPr>
            <p:cNvPr id="1031" name="Google Shape;1031;p77"/>
            <p:cNvCxnSpPr/>
            <p:nvPr/>
          </p:nvCxnSpPr>
          <p:spPr>
            <a:xfrm>
              <a:off x="7298168" y="-7771"/>
              <a:ext cx="482400" cy="482400"/>
            </a:xfrm>
            <a:prstGeom prst="straightConnector1">
              <a:avLst/>
            </a:prstGeom>
            <a:noFill/>
            <a:ln w="9525" cap="flat" cmpd="sng">
              <a:solidFill>
                <a:schemeClr val="accent1"/>
              </a:solidFill>
              <a:prstDash val="solid"/>
              <a:miter lim="800000"/>
              <a:headEnd type="none" w="sm" len="sm"/>
              <a:tailEnd type="none" w="sm" len="sm"/>
            </a:ln>
          </p:spPr>
        </p:cxnSp>
        <p:cxnSp>
          <p:nvCxnSpPr>
            <p:cNvPr id="1032" name="Google Shape;1032;p77"/>
            <p:cNvCxnSpPr/>
            <p:nvPr/>
          </p:nvCxnSpPr>
          <p:spPr>
            <a:xfrm>
              <a:off x="7870821" y="-4111"/>
              <a:ext cx="105900" cy="105900"/>
            </a:xfrm>
            <a:prstGeom prst="straightConnector1">
              <a:avLst/>
            </a:prstGeom>
            <a:noFill/>
            <a:ln w="9525" cap="flat" cmpd="sng">
              <a:solidFill>
                <a:schemeClr val="accent1"/>
              </a:solidFill>
              <a:prstDash val="solid"/>
              <a:miter lim="800000"/>
              <a:headEnd type="none" w="sm" len="sm"/>
              <a:tailEnd type="none" w="sm" len="sm"/>
            </a:ln>
          </p:spPr>
        </p:cxnSp>
        <p:cxnSp>
          <p:nvCxnSpPr>
            <p:cNvPr id="1033" name="Google Shape;1033;p77"/>
            <p:cNvCxnSpPr/>
            <p:nvPr/>
          </p:nvCxnSpPr>
          <p:spPr>
            <a:xfrm>
              <a:off x="8109020" y="-4111"/>
              <a:ext cx="482400" cy="482400"/>
            </a:xfrm>
            <a:prstGeom prst="straightConnector1">
              <a:avLst/>
            </a:prstGeom>
            <a:noFill/>
            <a:ln w="9525" cap="flat" cmpd="sng">
              <a:solidFill>
                <a:schemeClr val="accent1"/>
              </a:solidFill>
              <a:prstDash val="solid"/>
              <a:miter lim="800000"/>
              <a:headEnd type="none" w="sm" len="sm"/>
              <a:tailEnd type="none" w="sm" len="sm"/>
            </a:ln>
          </p:spPr>
        </p:cxnSp>
        <p:cxnSp>
          <p:nvCxnSpPr>
            <p:cNvPr id="1034" name="Google Shape;1034;p77"/>
            <p:cNvCxnSpPr/>
            <p:nvPr/>
          </p:nvCxnSpPr>
          <p:spPr>
            <a:xfrm>
              <a:off x="7910961" y="101924"/>
              <a:ext cx="388500" cy="388500"/>
            </a:xfrm>
            <a:prstGeom prst="straightConnector1">
              <a:avLst/>
            </a:prstGeom>
            <a:noFill/>
            <a:ln w="9525" cap="flat" cmpd="sng">
              <a:solidFill>
                <a:schemeClr val="accent1"/>
              </a:solidFill>
              <a:prstDash val="solid"/>
              <a:miter lim="800000"/>
              <a:headEnd type="none" w="sm" len="sm"/>
              <a:tailEnd type="none" w="sm" len="sm"/>
            </a:ln>
          </p:spPr>
        </p:cxnSp>
        <p:grpSp>
          <p:nvGrpSpPr>
            <p:cNvPr id="1035" name="Google Shape;1035;p77"/>
            <p:cNvGrpSpPr/>
            <p:nvPr/>
          </p:nvGrpSpPr>
          <p:grpSpPr>
            <a:xfrm>
              <a:off x="7127106" y="417403"/>
              <a:ext cx="2630735" cy="2263216"/>
              <a:chOff x="6104486" y="25083"/>
              <a:chExt cx="2957876" cy="2544655"/>
            </a:xfrm>
          </p:grpSpPr>
          <p:cxnSp>
            <p:nvCxnSpPr>
              <p:cNvPr id="1036" name="Google Shape;1036;p77"/>
              <p:cNvCxnSpPr/>
              <p:nvPr/>
            </p:nvCxnSpPr>
            <p:spPr>
              <a:xfrm>
                <a:off x="7732961" y="968477"/>
                <a:ext cx="980400" cy="980400"/>
              </a:xfrm>
              <a:prstGeom prst="straightConnector1">
                <a:avLst/>
              </a:prstGeom>
              <a:noFill/>
              <a:ln w="9525" cap="flat" cmpd="sng">
                <a:solidFill>
                  <a:schemeClr val="accent1"/>
                </a:solidFill>
                <a:prstDash val="solid"/>
                <a:miter lim="800000"/>
                <a:headEnd type="none" w="sm" len="sm"/>
                <a:tailEnd type="none" w="sm" len="sm"/>
              </a:ln>
            </p:spPr>
          </p:cxnSp>
          <p:cxnSp>
            <p:nvCxnSpPr>
              <p:cNvPr id="1037" name="Google Shape;1037;p77"/>
              <p:cNvCxnSpPr/>
              <p:nvPr/>
            </p:nvCxnSpPr>
            <p:spPr>
              <a:xfrm>
                <a:off x="8081962" y="1589338"/>
                <a:ext cx="980400" cy="980400"/>
              </a:xfrm>
              <a:prstGeom prst="straightConnector1">
                <a:avLst/>
              </a:prstGeom>
              <a:noFill/>
              <a:ln w="9525" cap="flat" cmpd="sng">
                <a:solidFill>
                  <a:schemeClr val="accent1"/>
                </a:solidFill>
                <a:prstDash val="solid"/>
                <a:miter lim="800000"/>
                <a:headEnd type="none" w="sm" len="sm"/>
                <a:tailEnd type="none" w="sm" len="sm"/>
              </a:ln>
            </p:spPr>
          </p:cxnSp>
          <p:cxnSp>
            <p:nvCxnSpPr>
              <p:cNvPr id="1038" name="Google Shape;1038;p77"/>
              <p:cNvCxnSpPr/>
              <p:nvPr/>
            </p:nvCxnSpPr>
            <p:spPr>
              <a:xfrm>
                <a:off x="6104486" y="144629"/>
                <a:ext cx="1866000" cy="1839000"/>
              </a:xfrm>
              <a:prstGeom prst="straightConnector1">
                <a:avLst/>
              </a:prstGeom>
              <a:noFill/>
              <a:ln w="9525" cap="flat" cmpd="sng">
                <a:solidFill>
                  <a:schemeClr val="accent1"/>
                </a:solidFill>
                <a:prstDash val="solid"/>
                <a:miter lim="800000"/>
                <a:headEnd type="none" w="sm" len="sm"/>
                <a:tailEnd type="none" w="sm" len="sm"/>
              </a:ln>
            </p:spPr>
          </p:cxnSp>
          <p:cxnSp>
            <p:nvCxnSpPr>
              <p:cNvPr id="1039" name="Google Shape;1039;p77"/>
              <p:cNvCxnSpPr/>
              <p:nvPr/>
            </p:nvCxnSpPr>
            <p:spPr>
              <a:xfrm>
                <a:off x="7397685" y="136842"/>
                <a:ext cx="980400" cy="980400"/>
              </a:xfrm>
              <a:prstGeom prst="straightConnector1">
                <a:avLst/>
              </a:prstGeom>
              <a:noFill/>
              <a:ln w="9525" cap="flat" cmpd="sng">
                <a:solidFill>
                  <a:schemeClr val="accent1"/>
                </a:solidFill>
                <a:prstDash val="solid"/>
                <a:miter lim="800000"/>
                <a:headEnd type="none" w="sm" len="sm"/>
                <a:tailEnd type="none" w="sm" len="sm"/>
              </a:ln>
            </p:spPr>
          </p:cxnSp>
          <p:cxnSp>
            <p:nvCxnSpPr>
              <p:cNvPr id="1040" name="Google Shape;1040;p77"/>
              <p:cNvCxnSpPr/>
              <p:nvPr/>
            </p:nvCxnSpPr>
            <p:spPr>
              <a:xfrm>
                <a:off x="7450568" y="144629"/>
                <a:ext cx="482400" cy="482400"/>
              </a:xfrm>
              <a:prstGeom prst="straightConnector1">
                <a:avLst/>
              </a:prstGeom>
              <a:noFill/>
              <a:ln w="9525" cap="flat" cmpd="sng">
                <a:solidFill>
                  <a:schemeClr val="accent1"/>
                </a:solidFill>
                <a:prstDash val="solid"/>
                <a:miter lim="800000"/>
                <a:headEnd type="none" w="sm" len="sm"/>
                <a:tailEnd type="none" w="sm" len="sm"/>
              </a:ln>
            </p:spPr>
          </p:cxnSp>
          <p:cxnSp>
            <p:nvCxnSpPr>
              <p:cNvPr id="1041" name="Google Shape;1041;p77"/>
              <p:cNvCxnSpPr/>
              <p:nvPr/>
            </p:nvCxnSpPr>
            <p:spPr>
              <a:xfrm>
                <a:off x="7900015" y="25083"/>
                <a:ext cx="229200" cy="229200"/>
              </a:xfrm>
              <a:prstGeom prst="straightConnector1">
                <a:avLst/>
              </a:prstGeom>
              <a:noFill/>
              <a:ln w="9525" cap="flat" cmpd="sng">
                <a:solidFill>
                  <a:schemeClr val="accent1"/>
                </a:solidFill>
                <a:prstDash val="solid"/>
                <a:miter lim="800000"/>
                <a:headEnd type="none" w="sm" len="sm"/>
                <a:tailEnd type="none" w="sm" len="sm"/>
              </a:ln>
            </p:spPr>
          </p:cxnSp>
          <p:cxnSp>
            <p:nvCxnSpPr>
              <p:cNvPr id="1042" name="Google Shape;1042;p77"/>
              <p:cNvCxnSpPr/>
              <p:nvPr/>
            </p:nvCxnSpPr>
            <p:spPr>
              <a:xfrm>
                <a:off x="8261420" y="148289"/>
                <a:ext cx="482400" cy="482400"/>
              </a:xfrm>
              <a:prstGeom prst="straightConnector1">
                <a:avLst/>
              </a:prstGeom>
              <a:noFill/>
              <a:ln w="9525" cap="flat" cmpd="sng">
                <a:solidFill>
                  <a:schemeClr val="accent1"/>
                </a:solidFill>
                <a:prstDash val="solid"/>
                <a:miter lim="800000"/>
                <a:headEnd type="none" w="sm" len="sm"/>
                <a:tailEnd type="none" w="sm" len="sm"/>
              </a:ln>
            </p:spPr>
          </p:cxnSp>
          <p:cxnSp>
            <p:nvCxnSpPr>
              <p:cNvPr id="1043" name="Google Shape;1043;p77"/>
              <p:cNvCxnSpPr/>
              <p:nvPr/>
            </p:nvCxnSpPr>
            <p:spPr>
              <a:xfrm>
                <a:off x="8063361" y="254324"/>
                <a:ext cx="388500" cy="388500"/>
              </a:xfrm>
              <a:prstGeom prst="straightConnector1">
                <a:avLst/>
              </a:prstGeom>
              <a:noFill/>
              <a:ln w="9525" cap="flat" cmpd="sng">
                <a:solidFill>
                  <a:schemeClr val="accent1"/>
                </a:solidFill>
                <a:prstDash val="solid"/>
                <a:miter lim="800000"/>
                <a:headEnd type="none" w="sm" len="sm"/>
                <a:tailEnd type="none" w="sm" len="sm"/>
              </a:ln>
            </p:spPr>
          </p:cxnSp>
        </p:grpSp>
        <p:cxnSp>
          <p:nvCxnSpPr>
            <p:cNvPr id="1044" name="Google Shape;1044;p77"/>
            <p:cNvCxnSpPr/>
            <p:nvPr/>
          </p:nvCxnSpPr>
          <p:spPr>
            <a:xfrm>
              <a:off x="8279661" y="74302"/>
              <a:ext cx="872100" cy="872100"/>
            </a:xfrm>
            <a:prstGeom prst="straightConnector1">
              <a:avLst/>
            </a:prstGeom>
            <a:noFill/>
            <a:ln w="9525" cap="flat" cmpd="sng">
              <a:solidFill>
                <a:schemeClr val="accent1"/>
              </a:solidFill>
              <a:prstDash val="solid"/>
              <a:miter lim="800000"/>
              <a:headEnd type="none" w="sm" len="sm"/>
              <a:tailEnd type="none" w="sm" len="sm"/>
            </a:ln>
          </p:spPr>
        </p:cxnSp>
        <p:cxnSp>
          <p:nvCxnSpPr>
            <p:cNvPr id="1045" name="Google Shape;1045;p77"/>
            <p:cNvCxnSpPr/>
            <p:nvPr/>
          </p:nvCxnSpPr>
          <p:spPr>
            <a:xfrm>
              <a:off x="8338351" y="-54436"/>
              <a:ext cx="872100" cy="872100"/>
            </a:xfrm>
            <a:prstGeom prst="straightConnector1">
              <a:avLst/>
            </a:prstGeom>
            <a:noFill/>
            <a:ln w="9525" cap="flat" cmpd="sng">
              <a:solidFill>
                <a:schemeClr val="accent1"/>
              </a:solidFill>
              <a:prstDash val="solid"/>
              <a:miter lim="800000"/>
              <a:headEnd type="none" w="sm" len="sm"/>
              <a:tailEnd type="none" w="sm" len="sm"/>
            </a:ln>
          </p:spPr>
        </p:cxnSp>
        <p:cxnSp>
          <p:nvCxnSpPr>
            <p:cNvPr id="1046" name="Google Shape;1046;p77"/>
            <p:cNvCxnSpPr/>
            <p:nvPr/>
          </p:nvCxnSpPr>
          <p:spPr>
            <a:xfrm>
              <a:off x="8598294" y="-42565"/>
              <a:ext cx="312300" cy="312300"/>
            </a:xfrm>
            <a:prstGeom prst="straightConnector1">
              <a:avLst/>
            </a:prstGeom>
            <a:noFill/>
            <a:ln w="9525" cap="flat" cmpd="sng">
              <a:solidFill>
                <a:schemeClr val="accent1"/>
              </a:solidFill>
              <a:prstDash val="solid"/>
              <a:miter lim="800000"/>
              <a:headEnd type="none" w="sm" len="sm"/>
              <a:tailEnd type="none" w="sm" len="sm"/>
            </a:ln>
          </p:spPr>
        </p:cxnSp>
        <p:cxnSp>
          <p:nvCxnSpPr>
            <p:cNvPr id="1047" name="Google Shape;1047;p77"/>
            <p:cNvCxnSpPr/>
            <p:nvPr/>
          </p:nvCxnSpPr>
          <p:spPr>
            <a:xfrm>
              <a:off x="8750694" y="109835"/>
              <a:ext cx="312300" cy="312300"/>
            </a:xfrm>
            <a:prstGeom prst="straightConnector1">
              <a:avLst/>
            </a:prstGeom>
            <a:noFill/>
            <a:ln w="9525" cap="flat" cmpd="sng">
              <a:solidFill>
                <a:schemeClr val="accent1"/>
              </a:solidFill>
              <a:prstDash val="solid"/>
              <a:miter lim="800000"/>
              <a:headEnd type="none" w="sm" len="sm"/>
              <a:tailEnd type="none" w="sm" len="sm"/>
            </a:ln>
          </p:spPr>
        </p:cxnSp>
        <p:cxnSp>
          <p:nvCxnSpPr>
            <p:cNvPr id="1048" name="Google Shape;1048;p77"/>
            <p:cNvCxnSpPr/>
            <p:nvPr/>
          </p:nvCxnSpPr>
          <p:spPr>
            <a:xfrm>
              <a:off x="8871734" y="190468"/>
              <a:ext cx="312300" cy="312300"/>
            </a:xfrm>
            <a:prstGeom prst="straightConnector1">
              <a:avLst/>
            </a:prstGeom>
            <a:noFill/>
            <a:ln w="9525" cap="flat" cmpd="sng">
              <a:solidFill>
                <a:schemeClr val="accent1"/>
              </a:solidFill>
              <a:prstDash val="solid"/>
              <a:miter lim="800000"/>
              <a:headEnd type="none" w="sm" len="sm"/>
              <a:tailEnd type="none" w="sm" len="sm"/>
            </a:ln>
          </p:spPr>
        </p:cxnSp>
        <p:cxnSp>
          <p:nvCxnSpPr>
            <p:cNvPr id="1049" name="Google Shape;1049;p77"/>
            <p:cNvCxnSpPr/>
            <p:nvPr/>
          </p:nvCxnSpPr>
          <p:spPr>
            <a:xfrm>
              <a:off x="8771239" y="39142"/>
              <a:ext cx="267000" cy="267000"/>
            </a:xfrm>
            <a:prstGeom prst="straightConnector1">
              <a:avLst/>
            </a:prstGeom>
            <a:noFill/>
            <a:ln w="9525" cap="flat" cmpd="sng">
              <a:solidFill>
                <a:schemeClr val="accent1"/>
              </a:solidFill>
              <a:prstDash val="solid"/>
              <a:miter lim="800000"/>
              <a:headEnd type="none" w="sm" len="sm"/>
              <a:tailEnd type="none" w="sm" len="sm"/>
            </a:ln>
          </p:spPr>
        </p:cxnSp>
        <p:cxnSp>
          <p:nvCxnSpPr>
            <p:cNvPr id="1050" name="Google Shape;1050;p77"/>
            <p:cNvCxnSpPr/>
            <p:nvPr/>
          </p:nvCxnSpPr>
          <p:spPr>
            <a:xfrm>
              <a:off x="8909905" y="-17414"/>
              <a:ext cx="312300" cy="312300"/>
            </a:xfrm>
            <a:prstGeom prst="straightConnector1">
              <a:avLst/>
            </a:prstGeom>
            <a:noFill/>
            <a:ln w="9525" cap="flat" cmpd="sng">
              <a:solidFill>
                <a:schemeClr val="accent1"/>
              </a:solidFill>
              <a:prstDash val="solid"/>
              <a:miter lim="800000"/>
              <a:headEnd type="none" w="sm" len="sm"/>
              <a:tailEnd type="none" w="sm" len="sm"/>
            </a:ln>
          </p:spPr>
        </p:cxnSp>
        <p:cxnSp>
          <p:nvCxnSpPr>
            <p:cNvPr id="1051" name="Google Shape;1051;p77"/>
            <p:cNvCxnSpPr/>
            <p:nvPr/>
          </p:nvCxnSpPr>
          <p:spPr>
            <a:xfrm>
              <a:off x="8962438" y="-12387"/>
              <a:ext cx="121200" cy="121200"/>
            </a:xfrm>
            <a:prstGeom prst="straightConnector1">
              <a:avLst/>
            </a:prstGeom>
            <a:noFill/>
            <a:ln w="9525" cap="flat" cmpd="sng">
              <a:solidFill>
                <a:schemeClr val="accent1"/>
              </a:solidFill>
              <a:prstDash val="solid"/>
              <a:miter lim="800000"/>
              <a:headEnd type="none" w="sm" len="sm"/>
              <a:tailEnd type="none" w="sm" len="sm"/>
            </a:ln>
          </p:spPr>
        </p:cxnSp>
        <p:cxnSp>
          <p:nvCxnSpPr>
            <p:cNvPr id="1052" name="Google Shape;1052;p77"/>
            <p:cNvCxnSpPr/>
            <p:nvPr/>
          </p:nvCxnSpPr>
          <p:spPr>
            <a:xfrm>
              <a:off x="8923639" y="191542"/>
              <a:ext cx="267000" cy="267000"/>
            </a:xfrm>
            <a:prstGeom prst="straightConnector1">
              <a:avLst/>
            </a:prstGeom>
            <a:noFill/>
            <a:ln w="9525" cap="flat" cmpd="sng">
              <a:solidFill>
                <a:schemeClr val="accent1"/>
              </a:solidFill>
              <a:prstDash val="solid"/>
              <a:miter lim="800000"/>
              <a:headEnd type="none" w="sm" len="sm"/>
              <a:tailEnd type="none" w="sm" len="sm"/>
            </a:ln>
          </p:spPr>
        </p:cxnSp>
      </p:grpSp>
      <p:pic>
        <p:nvPicPr>
          <p:cNvPr id="1053" name="Google Shape;1053;p77"/>
          <p:cNvPicPr preferRelativeResize="0"/>
          <p:nvPr/>
        </p:nvPicPr>
        <p:blipFill rotWithShape="1">
          <a:blip r:embed="rId4">
            <a:alphaModFix/>
          </a:blip>
          <a:srcRect/>
          <a:stretch/>
        </p:blipFill>
        <p:spPr>
          <a:xfrm rot="10800000" flipH="1">
            <a:off x="9102618" y="5121026"/>
            <a:ext cx="3087954" cy="1736974"/>
          </a:xfrm>
          <a:prstGeom prst="rect">
            <a:avLst/>
          </a:prstGeom>
          <a:noFill/>
          <a:ln>
            <a:noFill/>
          </a:ln>
        </p:spPr>
      </p:pic>
    </p:spTree>
    <p:extLst>
      <p:ext uri="{BB962C8B-B14F-4D97-AF65-F5344CB8AC3E}">
        <p14:creationId xmlns:p14="http://schemas.microsoft.com/office/powerpoint/2010/main" val="18962289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7_Template Option 1">
  <p:cSld name="17_Template Option 1">
    <p:spTree>
      <p:nvGrpSpPr>
        <p:cNvPr id="1" name="Shape 1054"/>
        <p:cNvGrpSpPr/>
        <p:nvPr/>
      </p:nvGrpSpPr>
      <p:grpSpPr>
        <a:xfrm>
          <a:off x="0" y="0"/>
          <a:ext cx="0" cy="0"/>
          <a:chOff x="0" y="0"/>
          <a:chExt cx="0" cy="0"/>
        </a:xfrm>
      </p:grpSpPr>
    </p:spTree>
    <p:extLst>
      <p:ext uri="{BB962C8B-B14F-4D97-AF65-F5344CB8AC3E}">
        <p14:creationId xmlns:p14="http://schemas.microsoft.com/office/powerpoint/2010/main" val="28872500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Demo">
  <p:cSld name="Demo">
    <p:bg>
      <p:bgPr>
        <a:solidFill>
          <a:schemeClr val="bg1"/>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ctrTitle"/>
          </p:nvPr>
        </p:nvSpPr>
        <p:spPr>
          <a:xfrm>
            <a:off x="805149" y="2912534"/>
            <a:ext cx="9144000" cy="2129400"/>
          </a:xfrm>
          <a:prstGeom prst="rect">
            <a:avLst/>
          </a:prstGeom>
          <a:noFill/>
          <a:ln>
            <a:noFill/>
          </a:ln>
        </p:spPr>
        <p:txBody>
          <a:bodyPr spcFirstLastPara="1" wrap="square" lIns="0" tIns="0" rIns="0" bIns="45700" anchor="t" anchorCtr="0"/>
          <a:lstStyle>
            <a:lvl1pPr marR="0" lvl="0" algn="l" rtl="0">
              <a:lnSpc>
                <a:spcPct val="100000"/>
              </a:lnSpc>
              <a:spcBef>
                <a:spcPts val="0"/>
              </a:spcBef>
              <a:spcAft>
                <a:spcPts val="0"/>
              </a:spcAft>
              <a:buClr>
                <a:schemeClr val="dk1"/>
              </a:buClr>
              <a:buSzPts val="4900"/>
              <a:buFont typeface="Arial"/>
              <a:buNone/>
              <a:defRPr sz="4900" b="1"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3" name="Google Shape;43;p8"/>
          <p:cNvSpPr txBox="1">
            <a:spLocks noGrp="1"/>
          </p:cNvSpPr>
          <p:nvPr>
            <p:ph type="subTitle" idx="1"/>
          </p:nvPr>
        </p:nvSpPr>
        <p:spPr>
          <a:xfrm>
            <a:off x="805149" y="5478843"/>
            <a:ext cx="9144000" cy="578100"/>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ctr" rtl="0">
              <a:lnSpc>
                <a:spcPct val="100000"/>
              </a:lnSpc>
              <a:spcBef>
                <a:spcPts val="300"/>
              </a:spcBef>
              <a:spcAft>
                <a:spcPts val="0"/>
              </a:spcAft>
              <a:buClr>
                <a:srgbClr val="052035"/>
              </a:buClr>
              <a:buSzPts val="2000"/>
              <a:buFont typeface="Arial"/>
              <a:buNone/>
              <a:defRPr sz="2000" b="0" i="0" u="none" strike="noStrike" cap="none">
                <a:solidFill>
                  <a:srgbClr val="052035"/>
                </a:solidFill>
                <a:latin typeface="Arial"/>
                <a:ea typeface="Arial"/>
                <a:cs typeface="Arial"/>
                <a:sym typeface="Arial"/>
              </a:defRPr>
            </a:lvl2pPr>
            <a:lvl3pPr marR="0" lvl="2" algn="ctr" rtl="0">
              <a:lnSpc>
                <a:spcPct val="100000"/>
              </a:lnSpc>
              <a:spcBef>
                <a:spcPts val="500"/>
              </a:spcBef>
              <a:spcAft>
                <a:spcPts val="0"/>
              </a:spcAft>
              <a:buClr>
                <a:srgbClr val="052035"/>
              </a:buClr>
              <a:buSzPts val="1800"/>
              <a:buFont typeface="Arial"/>
              <a:buNone/>
              <a:defRPr sz="1800" b="0" i="0" u="none" strike="noStrike" cap="none">
                <a:solidFill>
                  <a:srgbClr val="052035"/>
                </a:solidFill>
                <a:latin typeface="Arial"/>
                <a:ea typeface="Arial"/>
                <a:cs typeface="Arial"/>
                <a:sym typeface="Arial"/>
              </a:defRPr>
            </a:lvl3pPr>
            <a:lvl4pPr marR="0" lvl="3" algn="ctr" rtl="0">
              <a:lnSpc>
                <a:spcPct val="100000"/>
              </a:lnSpc>
              <a:spcBef>
                <a:spcPts val="500"/>
              </a:spcBef>
              <a:spcAft>
                <a:spcPts val="0"/>
              </a:spcAft>
              <a:buClr>
                <a:srgbClr val="052035"/>
              </a:buClr>
              <a:buSzPts val="1600"/>
              <a:buFont typeface="Arial"/>
              <a:buNone/>
              <a:defRPr sz="1600" b="0" i="0" u="none" strike="noStrike" cap="none">
                <a:solidFill>
                  <a:srgbClr val="052035"/>
                </a:solidFill>
                <a:latin typeface="Arial"/>
                <a:ea typeface="Arial"/>
                <a:cs typeface="Arial"/>
                <a:sym typeface="Arial"/>
              </a:defRPr>
            </a:lvl4pPr>
            <a:lvl5pPr marR="0" lvl="4" algn="ctr" rtl="0">
              <a:lnSpc>
                <a:spcPct val="100000"/>
              </a:lnSpc>
              <a:spcBef>
                <a:spcPts val="500"/>
              </a:spcBef>
              <a:spcAft>
                <a:spcPts val="0"/>
              </a:spcAft>
              <a:buClr>
                <a:srgbClr val="052035"/>
              </a:buClr>
              <a:buSzPts val="1600"/>
              <a:buFont typeface="Arial"/>
              <a:buNone/>
              <a:defRPr sz="1600" b="0" i="0" u="none" strike="noStrike" cap="none">
                <a:solidFill>
                  <a:srgbClr val="052035"/>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44" name="Google Shape;44;p8"/>
          <p:cNvSpPr txBox="1"/>
          <p:nvPr/>
        </p:nvSpPr>
        <p:spPr>
          <a:xfrm>
            <a:off x="805149" y="861501"/>
            <a:ext cx="1531800" cy="646200"/>
          </a:xfrm>
          <a:prstGeom prst="rect">
            <a:avLst/>
          </a:prstGeom>
          <a:noFill/>
          <a:ln>
            <a:noFill/>
          </a:ln>
        </p:spPr>
        <p:txBody>
          <a:bodyPr spcFirstLastPara="1" wrap="square" lIns="0" tIns="45700" rIns="91425" bIns="45700" anchor="t" anchorCtr="0">
            <a:noAutofit/>
          </a:bodyPr>
          <a:lstStyle/>
          <a:p>
            <a:pPr marL="0" marR="0" lvl="0" indent="0" algn="l" rtl="0">
              <a:lnSpc>
                <a:spcPct val="100000"/>
              </a:lnSpc>
              <a:spcBef>
                <a:spcPts val="0"/>
              </a:spcBef>
              <a:spcAft>
                <a:spcPts val="0"/>
              </a:spcAft>
              <a:buNone/>
            </a:pPr>
            <a:r>
              <a:rPr lang="en-US" sz="3600" b="1" i="0" u="none" strike="noStrike" cap="none">
                <a:solidFill>
                  <a:srgbClr val="000000"/>
                </a:solidFill>
                <a:latin typeface="Arial"/>
                <a:ea typeface="Arial"/>
                <a:cs typeface="Arial"/>
                <a:sym typeface="Arial"/>
              </a:rPr>
              <a:t>Demo</a:t>
            </a:r>
            <a:endParaRPr/>
          </a:p>
        </p:txBody>
      </p:sp>
    </p:spTree>
    <p:extLst>
      <p:ext uri="{BB962C8B-B14F-4D97-AF65-F5344CB8AC3E}">
        <p14:creationId xmlns:p14="http://schemas.microsoft.com/office/powerpoint/2010/main" val="212841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ank You">
  <p:cSld name="Thank You">
    <p:bg>
      <p:bgRef idx="1001">
        <a:schemeClr val="bg2"/>
      </p:bgRef>
    </p:bg>
    <p:spTree>
      <p:nvGrpSpPr>
        <p:cNvPr id="1" name="Shape 60"/>
        <p:cNvGrpSpPr/>
        <p:nvPr/>
      </p:nvGrpSpPr>
      <p:grpSpPr>
        <a:xfrm>
          <a:off x="0" y="0"/>
          <a:ext cx="0" cy="0"/>
          <a:chOff x="0" y="0"/>
          <a:chExt cx="0" cy="0"/>
        </a:xfrm>
      </p:grpSpPr>
      <p:sp>
        <p:nvSpPr>
          <p:cNvPr id="61" name="Google Shape;61;p12"/>
          <p:cNvSpPr txBox="1">
            <a:spLocks noGrp="1"/>
          </p:cNvSpPr>
          <p:nvPr>
            <p:ph type="ctrTitle"/>
          </p:nvPr>
        </p:nvSpPr>
        <p:spPr>
          <a:xfrm>
            <a:off x="805149" y="2912534"/>
            <a:ext cx="9144000" cy="2129400"/>
          </a:xfrm>
          <a:prstGeom prst="rect">
            <a:avLst/>
          </a:prstGeom>
          <a:noFill/>
          <a:ln>
            <a:noFill/>
          </a:ln>
        </p:spPr>
        <p:txBody>
          <a:bodyPr spcFirstLastPara="1" wrap="square" lIns="0" tIns="0" rIns="0" bIns="45700" anchor="t" anchorCtr="0"/>
          <a:lstStyle>
            <a:lvl1pPr marR="0" lvl="0" algn="l" rtl="0">
              <a:lnSpc>
                <a:spcPct val="100000"/>
              </a:lnSpc>
              <a:spcBef>
                <a:spcPts val="0"/>
              </a:spcBef>
              <a:spcAft>
                <a:spcPts val="0"/>
              </a:spcAft>
              <a:buClr>
                <a:schemeClr val="lt1"/>
              </a:buClr>
              <a:buSzPts val="9600"/>
              <a:buFont typeface="Arial"/>
              <a:buNone/>
              <a:defRPr sz="9600" b="1"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Generic Cover">
  <p:cSld name="Generic Cover">
    <p:bg>
      <p:bgPr>
        <a:solidFill>
          <a:schemeClr val="accent6"/>
        </a:solidFill>
        <a:effectLst/>
      </p:bgPr>
    </p:bg>
    <p:spTree>
      <p:nvGrpSpPr>
        <p:cNvPr id="1" name="Shape 82"/>
        <p:cNvGrpSpPr/>
        <p:nvPr/>
      </p:nvGrpSpPr>
      <p:grpSpPr>
        <a:xfrm>
          <a:off x="0" y="0"/>
          <a:ext cx="0" cy="0"/>
          <a:chOff x="0" y="0"/>
          <a:chExt cx="0" cy="0"/>
        </a:xfrm>
      </p:grpSpPr>
      <p:pic>
        <p:nvPicPr>
          <p:cNvPr id="83" name="Google Shape;83;p20"/>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p:cSld name="Table">
    <p:bg>
      <p:bgPr>
        <a:blipFill>
          <a:blip r:embed="rId2">
            <a:alphaModFix/>
          </a:blip>
          <a:stretch>
            <a:fillRect/>
          </a:stretch>
        </a:blipFill>
        <a:effectLst/>
      </p:bgPr>
    </p:bg>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a:off x="838200" y="734557"/>
            <a:ext cx="10515600" cy="1009800"/>
          </a:xfrm>
          <a:prstGeom prst="rect">
            <a:avLst/>
          </a:prstGeom>
          <a:noFill/>
          <a:ln>
            <a:noFill/>
          </a:ln>
        </p:spPr>
        <p:txBody>
          <a:bodyPr spcFirstLastPara="1" wrap="square" lIns="0" tIns="45700" rIns="0" bIns="45700" anchor="t" anchorCtr="0"/>
          <a:lstStyle>
            <a:lvl1pPr marR="0" lvl="0" algn="l" rtl="0">
              <a:lnSpc>
                <a:spcPct val="90000"/>
              </a:lnSpc>
              <a:spcBef>
                <a:spcPts val="0"/>
              </a:spcBef>
              <a:spcAft>
                <a:spcPts val="0"/>
              </a:spcAft>
              <a:buClr>
                <a:srgbClr val="052035"/>
              </a:buClr>
              <a:buSzPts val="5000"/>
              <a:buFont typeface="Arial"/>
              <a:buNone/>
              <a:defRPr sz="5000" b="1" i="0" u="none" strike="noStrike" cap="none">
                <a:solidFill>
                  <a:srgbClr val="052035"/>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cxnSp>
        <p:nvCxnSpPr>
          <p:cNvPr id="86" name="Google Shape;86;p21"/>
          <p:cNvCxnSpPr/>
          <p:nvPr/>
        </p:nvCxnSpPr>
        <p:spPr>
          <a:xfrm>
            <a:off x="820360" y="1882326"/>
            <a:ext cx="0" cy="3033000"/>
          </a:xfrm>
          <a:prstGeom prst="straightConnector1">
            <a:avLst/>
          </a:prstGeom>
          <a:noFill/>
          <a:ln w="28575" cap="rnd" cmpd="sng">
            <a:solidFill>
              <a:srgbClr val="13AA52"/>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lain Background">
  <p:cSld name="Two Content Plain Background">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p22"/>
          <p:cNvSpPr txBox="1">
            <a:spLocks noGrp="1"/>
          </p:cNvSpPr>
          <p:nvPr>
            <p:ph type="title"/>
          </p:nvPr>
        </p:nvSpPr>
        <p:spPr>
          <a:xfrm>
            <a:off x="838200" y="734557"/>
            <a:ext cx="10515600" cy="1009800"/>
          </a:xfrm>
          <a:prstGeom prst="rect">
            <a:avLst/>
          </a:prstGeom>
          <a:noFill/>
          <a:ln>
            <a:noFill/>
          </a:ln>
        </p:spPr>
        <p:txBody>
          <a:bodyPr spcFirstLastPara="1" wrap="square" lIns="0" tIns="45700" rIns="0" bIns="45700" anchor="t" anchorCtr="0"/>
          <a:lstStyle>
            <a:lvl1pPr marR="0" lvl="0" algn="l" rtl="0">
              <a:lnSpc>
                <a:spcPct val="90000"/>
              </a:lnSpc>
              <a:spcBef>
                <a:spcPts val="0"/>
              </a:spcBef>
              <a:spcAft>
                <a:spcPts val="0"/>
              </a:spcAft>
              <a:buClr>
                <a:srgbClr val="052035"/>
              </a:buClr>
              <a:buSzPts val="5000"/>
              <a:buFont typeface="Arial"/>
              <a:buNone/>
              <a:defRPr sz="5000" b="1" i="0" u="none" strike="noStrike" cap="none">
                <a:solidFill>
                  <a:srgbClr val="052035"/>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9" name="Google Shape;89;p22"/>
          <p:cNvSpPr txBox="1">
            <a:spLocks noGrp="1"/>
          </p:cNvSpPr>
          <p:nvPr>
            <p:ph type="body" idx="1"/>
          </p:nvPr>
        </p:nvSpPr>
        <p:spPr>
          <a:xfrm>
            <a:off x="838200" y="1825625"/>
            <a:ext cx="4919400" cy="3931800"/>
          </a:xfrm>
          <a:prstGeom prst="rect">
            <a:avLst/>
          </a:prstGeom>
          <a:noFill/>
          <a:ln>
            <a:noFill/>
          </a:ln>
        </p:spPr>
        <p:txBody>
          <a:bodyPr spcFirstLastPara="1" wrap="square" lIns="228600" tIns="0" rIns="91425" bIns="45700" anchor="t" anchorCtr="0"/>
          <a:lstStyle>
            <a:lvl1pPr marL="457200" marR="0" lvl="0" indent="-228600" algn="l" rtl="0">
              <a:lnSpc>
                <a:spcPct val="100000"/>
              </a:lnSpc>
              <a:spcBef>
                <a:spcPts val="1000"/>
              </a:spcBef>
              <a:spcAft>
                <a:spcPts val="0"/>
              </a:spcAft>
              <a:buClr>
                <a:srgbClr val="052035"/>
              </a:buClr>
              <a:buSzPts val="1600"/>
              <a:buFont typeface="Arial"/>
              <a:buNone/>
              <a:defRPr sz="1600" b="0" i="0" u="none" strike="noStrike" cap="none">
                <a:solidFill>
                  <a:srgbClr val="052035"/>
                </a:solidFill>
                <a:latin typeface="Arial"/>
                <a:ea typeface="Arial"/>
                <a:cs typeface="Arial"/>
                <a:sym typeface="Arial"/>
              </a:defRPr>
            </a:lvl1pPr>
            <a:lvl2pPr marL="914400" marR="0" lvl="1" indent="-330200" algn="l" rtl="0">
              <a:lnSpc>
                <a:spcPct val="100000"/>
              </a:lnSpc>
              <a:spcBef>
                <a:spcPts val="300"/>
              </a:spcBef>
              <a:spcAft>
                <a:spcPts val="0"/>
              </a:spcAft>
              <a:buClr>
                <a:srgbClr val="052035"/>
              </a:buClr>
              <a:buSzPts val="1600"/>
              <a:buFont typeface="Arial"/>
              <a:buChar char="•"/>
              <a:defRPr sz="1600" b="0" i="0" u="none" strike="noStrike" cap="none">
                <a:solidFill>
                  <a:srgbClr val="052035"/>
                </a:solidFill>
                <a:latin typeface="Arial"/>
                <a:ea typeface="Arial"/>
                <a:cs typeface="Arial"/>
                <a:sym typeface="Arial"/>
              </a:defRPr>
            </a:lvl2pPr>
            <a:lvl3pPr marL="1371600" marR="0" lvl="2" indent="-330200" algn="l" rtl="0">
              <a:lnSpc>
                <a:spcPct val="100000"/>
              </a:lnSpc>
              <a:spcBef>
                <a:spcPts val="500"/>
              </a:spcBef>
              <a:spcAft>
                <a:spcPts val="0"/>
              </a:spcAft>
              <a:buClr>
                <a:srgbClr val="052035"/>
              </a:buClr>
              <a:buSzPts val="1600"/>
              <a:buFont typeface="Arial"/>
              <a:buChar char="•"/>
              <a:defRPr sz="1600" b="0" i="0" u="none" strike="noStrike" cap="none">
                <a:solidFill>
                  <a:srgbClr val="052035"/>
                </a:solidFill>
                <a:latin typeface="Arial"/>
                <a:ea typeface="Arial"/>
                <a:cs typeface="Arial"/>
                <a:sym typeface="Arial"/>
              </a:defRPr>
            </a:lvl3pPr>
            <a:lvl4pPr marL="1828800" marR="0" lvl="3" indent="-330200" algn="l" rtl="0">
              <a:lnSpc>
                <a:spcPct val="100000"/>
              </a:lnSpc>
              <a:spcBef>
                <a:spcPts val="500"/>
              </a:spcBef>
              <a:spcAft>
                <a:spcPts val="0"/>
              </a:spcAft>
              <a:buClr>
                <a:srgbClr val="052035"/>
              </a:buClr>
              <a:buSzPts val="1600"/>
              <a:buFont typeface="Arial"/>
              <a:buChar char="•"/>
              <a:defRPr sz="1600" b="0" i="0" u="none" strike="noStrike" cap="none">
                <a:solidFill>
                  <a:srgbClr val="052035"/>
                </a:solidFill>
                <a:latin typeface="Arial"/>
                <a:ea typeface="Arial"/>
                <a:cs typeface="Arial"/>
                <a:sym typeface="Arial"/>
              </a:defRPr>
            </a:lvl4pPr>
            <a:lvl5pPr marL="2286000" marR="0" lvl="4" indent="-228600" algn="l" rtl="0">
              <a:lnSpc>
                <a:spcPct val="100000"/>
              </a:lnSpc>
              <a:spcBef>
                <a:spcPts val="500"/>
              </a:spcBef>
              <a:spcAft>
                <a:spcPts val="0"/>
              </a:spcAft>
              <a:buClr>
                <a:srgbClr val="052035"/>
              </a:buClr>
              <a:buSzPts val="1400"/>
              <a:buFont typeface="Arial"/>
              <a:buNone/>
              <a:defRPr sz="1400" b="0" i="0" u="none" strike="noStrike" cap="none">
                <a:solidFill>
                  <a:srgbClr val="052035"/>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0" name="Google Shape;90;p22"/>
          <p:cNvSpPr txBox="1">
            <a:spLocks noGrp="1"/>
          </p:cNvSpPr>
          <p:nvPr>
            <p:ph type="body" idx="2"/>
          </p:nvPr>
        </p:nvSpPr>
        <p:spPr>
          <a:xfrm>
            <a:off x="6172200" y="1825625"/>
            <a:ext cx="5181600" cy="3931800"/>
          </a:xfrm>
          <a:prstGeom prst="rect">
            <a:avLst/>
          </a:prstGeom>
          <a:noFill/>
          <a:ln>
            <a:noFill/>
          </a:ln>
        </p:spPr>
        <p:txBody>
          <a:bodyPr spcFirstLastPara="1" wrap="square" lIns="0" tIns="0" rIns="91425" bIns="45700" anchor="t" anchorCtr="0"/>
          <a:lstStyle>
            <a:lvl1pPr marL="457200" marR="0" lvl="0" indent="-228600" algn="l" rtl="0">
              <a:lnSpc>
                <a:spcPct val="100000"/>
              </a:lnSpc>
              <a:spcBef>
                <a:spcPts val="1000"/>
              </a:spcBef>
              <a:spcAft>
                <a:spcPts val="0"/>
              </a:spcAft>
              <a:buClr>
                <a:srgbClr val="052035"/>
              </a:buClr>
              <a:buSzPts val="1600"/>
              <a:buFont typeface="Arial"/>
              <a:buNone/>
              <a:defRPr sz="1600" b="0" i="0" u="none" strike="noStrike" cap="none">
                <a:solidFill>
                  <a:srgbClr val="052035"/>
                </a:solidFill>
                <a:latin typeface="Arial"/>
                <a:ea typeface="Arial"/>
                <a:cs typeface="Arial"/>
                <a:sym typeface="Arial"/>
              </a:defRPr>
            </a:lvl1pPr>
            <a:lvl2pPr marL="914400" marR="0" lvl="1" indent="-330200" algn="l" rtl="0">
              <a:lnSpc>
                <a:spcPct val="100000"/>
              </a:lnSpc>
              <a:spcBef>
                <a:spcPts val="300"/>
              </a:spcBef>
              <a:spcAft>
                <a:spcPts val="0"/>
              </a:spcAft>
              <a:buClr>
                <a:srgbClr val="052035"/>
              </a:buClr>
              <a:buSzPts val="1600"/>
              <a:buFont typeface="Arial"/>
              <a:buChar char="•"/>
              <a:defRPr sz="1600" b="0" i="0" u="none" strike="noStrike" cap="none">
                <a:solidFill>
                  <a:srgbClr val="052035"/>
                </a:solidFill>
                <a:latin typeface="Arial"/>
                <a:ea typeface="Arial"/>
                <a:cs typeface="Arial"/>
                <a:sym typeface="Arial"/>
              </a:defRPr>
            </a:lvl2pPr>
            <a:lvl3pPr marL="1371600" marR="0" lvl="2" indent="-330200" algn="l" rtl="0">
              <a:lnSpc>
                <a:spcPct val="100000"/>
              </a:lnSpc>
              <a:spcBef>
                <a:spcPts val="500"/>
              </a:spcBef>
              <a:spcAft>
                <a:spcPts val="0"/>
              </a:spcAft>
              <a:buClr>
                <a:srgbClr val="052035"/>
              </a:buClr>
              <a:buSzPts val="1600"/>
              <a:buFont typeface="Arial"/>
              <a:buChar char="•"/>
              <a:defRPr sz="1600" b="0" i="0" u="none" strike="noStrike" cap="none">
                <a:solidFill>
                  <a:srgbClr val="052035"/>
                </a:solidFill>
                <a:latin typeface="Arial"/>
                <a:ea typeface="Arial"/>
                <a:cs typeface="Arial"/>
                <a:sym typeface="Arial"/>
              </a:defRPr>
            </a:lvl3pPr>
            <a:lvl4pPr marL="1828800" marR="0" lvl="3" indent="-330200" algn="l" rtl="0">
              <a:lnSpc>
                <a:spcPct val="100000"/>
              </a:lnSpc>
              <a:spcBef>
                <a:spcPts val="500"/>
              </a:spcBef>
              <a:spcAft>
                <a:spcPts val="0"/>
              </a:spcAft>
              <a:buClr>
                <a:srgbClr val="052035"/>
              </a:buClr>
              <a:buSzPts val="1600"/>
              <a:buFont typeface="Arial"/>
              <a:buChar char="•"/>
              <a:defRPr sz="1600" b="0" i="0" u="none" strike="noStrike" cap="none">
                <a:solidFill>
                  <a:srgbClr val="052035"/>
                </a:solidFill>
                <a:latin typeface="Arial"/>
                <a:ea typeface="Arial"/>
                <a:cs typeface="Arial"/>
                <a:sym typeface="Arial"/>
              </a:defRPr>
            </a:lvl4pPr>
            <a:lvl5pPr marL="2286000" marR="0" lvl="4" indent="-228600" algn="l" rtl="0">
              <a:lnSpc>
                <a:spcPct val="100000"/>
              </a:lnSpc>
              <a:spcBef>
                <a:spcPts val="500"/>
              </a:spcBef>
              <a:spcAft>
                <a:spcPts val="0"/>
              </a:spcAft>
              <a:buClr>
                <a:srgbClr val="052035"/>
              </a:buClr>
              <a:buSzPts val="1400"/>
              <a:buFont typeface="Arial"/>
              <a:buNone/>
              <a:defRPr sz="1400" b="0" i="0" u="none" strike="noStrike" cap="none">
                <a:solidFill>
                  <a:srgbClr val="052035"/>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91" name="Google Shape;91;p22"/>
          <p:cNvCxnSpPr/>
          <p:nvPr/>
        </p:nvCxnSpPr>
        <p:spPr>
          <a:xfrm>
            <a:off x="820360" y="1882326"/>
            <a:ext cx="0" cy="3033000"/>
          </a:xfrm>
          <a:prstGeom prst="straightConnector1">
            <a:avLst/>
          </a:prstGeom>
          <a:noFill/>
          <a:ln w="28575" cap="rnd" cmpd="sng">
            <a:solidFill>
              <a:srgbClr val="13AA52"/>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theme" Target="../theme/theme2.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3.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734557"/>
            <a:ext cx="10515600" cy="1009800"/>
          </a:xfrm>
          <a:prstGeom prst="rect">
            <a:avLst/>
          </a:prstGeom>
          <a:noFill/>
          <a:ln>
            <a:noFill/>
          </a:ln>
        </p:spPr>
        <p:txBody>
          <a:bodyPr spcFirstLastPara="1" wrap="square" lIns="0" tIns="45700" rIns="0" bIns="45700" anchor="t" anchorCtr="0"/>
          <a:lstStyle>
            <a:lvl1pPr marR="0" lvl="0" algn="l" rtl="0">
              <a:lnSpc>
                <a:spcPct val="90000"/>
              </a:lnSpc>
              <a:spcBef>
                <a:spcPts val="0"/>
              </a:spcBef>
              <a:spcAft>
                <a:spcPts val="0"/>
              </a:spcAft>
              <a:buClr>
                <a:srgbClr val="052035"/>
              </a:buClr>
              <a:buSzPts val="5000"/>
              <a:buFont typeface="Arial"/>
              <a:buNone/>
              <a:defRPr sz="5000" b="1" i="0" u="none" strike="noStrike" cap="none">
                <a:solidFill>
                  <a:srgbClr val="052035"/>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200"/>
          </a:xfrm>
          <a:prstGeom prst="rect">
            <a:avLst/>
          </a:prstGeom>
          <a:noFill/>
          <a:ln>
            <a:noFill/>
          </a:ln>
        </p:spPr>
        <p:txBody>
          <a:bodyPr spcFirstLastPara="1" wrap="square" lIns="228600" tIns="0" rIns="91425" bIns="45700" anchor="t" anchorCtr="0"/>
          <a:lstStyle>
            <a:lvl1pPr marL="457200" marR="0" lvl="0" indent="-228600" algn="l" rtl="0">
              <a:lnSpc>
                <a:spcPct val="100000"/>
              </a:lnSpc>
              <a:spcBef>
                <a:spcPts val="1000"/>
              </a:spcBef>
              <a:spcAft>
                <a:spcPts val="0"/>
              </a:spcAft>
              <a:buClr>
                <a:srgbClr val="052035"/>
              </a:buClr>
              <a:buSzPts val="1600"/>
              <a:buFont typeface="Arial"/>
              <a:buNone/>
              <a:defRPr sz="1600" b="0" i="0" u="none" strike="noStrike" cap="none">
                <a:solidFill>
                  <a:srgbClr val="052035"/>
                </a:solidFill>
                <a:latin typeface="Arial"/>
                <a:ea typeface="Arial"/>
                <a:cs typeface="Arial"/>
                <a:sym typeface="Arial"/>
              </a:defRPr>
            </a:lvl1pPr>
            <a:lvl2pPr marL="914400" marR="0" lvl="1" indent="-330200" algn="l" rtl="0">
              <a:lnSpc>
                <a:spcPct val="100000"/>
              </a:lnSpc>
              <a:spcBef>
                <a:spcPts val="300"/>
              </a:spcBef>
              <a:spcAft>
                <a:spcPts val="0"/>
              </a:spcAft>
              <a:buClr>
                <a:srgbClr val="052035"/>
              </a:buClr>
              <a:buSzPts val="1600"/>
              <a:buFont typeface="Arial"/>
              <a:buChar char="•"/>
              <a:defRPr sz="1600" b="0" i="0" u="none" strike="noStrike" cap="none">
                <a:solidFill>
                  <a:srgbClr val="052035"/>
                </a:solidFill>
                <a:latin typeface="Arial"/>
                <a:ea typeface="Arial"/>
                <a:cs typeface="Arial"/>
                <a:sym typeface="Arial"/>
              </a:defRPr>
            </a:lvl2pPr>
            <a:lvl3pPr marL="1371600" marR="0" lvl="2" indent="-330200" algn="l" rtl="0">
              <a:lnSpc>
                <a:spcPct val="100000"/>
              </a:lnSpc>
              <a:spcBef>
                <a:spcPts val="500"/>
              </a:spcBef>
              <a:spcAft>
                <a:spcPts val="0"/>
              </a:spcAft>
              <a:buClr>
                <a:srgbClr val="052035"/>
              </a:buClr>
              <a:buSzPts val="1600"/>
              <a:buFont typeface="Arial"/>
              <a:buChar char="•"/>
              <a:defRPr sz="1600" b="0" i="0" u="none" strike="noStrike" cap="none">
                <a:solidFill>
                  <a:srgbClr val="052035"/>
                </a:solidFill>
                <a:latin typeface="Arial"/>
                <a:ea typeface="Arial"/>
                <a:cs typeface="Arial"/>
                <a:sym typeface="Arial"/>
              </a:defRPr>
            </a:lvl3pPr>
            <a:lvl4pPr marL="1828800" marR="0" lvl="3" indent="-330200" algn="l" rtl="0">
              <a:lnSpc>
                <a:spcPct val="100000"/>
              </a:lnSpc>
              <a:spcBef>
                <a:spcPts val="500"/>
              </a:spcBef>
              <a:spcAft>
                <a:spcPts val="0"/>
              </a:spcAft>
              <a:buClr>
                <a:srgbClr val="052035"/>
              </a:buClr>
              <a:buSzPts val="1600"/>
              <a:buFont typeface="Arial"/>
              <a:buChar char="•"/>
              <a:defRPr sz="1600" b="0" i="0" u="none" strike="noStrike" cap="none">
                <a:solidFill>
                  <a:srgbClr val="052035"/>
                </a:solidFill>
                <a:latin typeface="Arial"/>
                <a:ea typeface="Arial"/>
                <a:cs typeface="Arial"/>
                <a:sym typeface="Arial"/>
              </a:defRPr>
            </a:lvl4pPr>
            <a:lvl5pPr marL="2286000" marR="0" lvl="4" indent="-228600" algn="l" rtl="0">
              <a:lnSpc>
                <a:spcPct val="100000"/>
              </a:lnSpc>
              <a:spcBef>
                <a:spcPts val="500"/>
              </a:spcBef>
              <a:spcAft>
                <a:spcPts val="0"/>
              </a:spcAft>
              <a:buClr>
                <a:srgbClr val="052035"/>
              </a:buClr>
              <a:buSzPts val="1400"/>
              <a:buFont typeface="Arial"/>
              <a:buNone/>
              <a:defRPr sz="1400" b="0" i="0" u="none" strike="noStrike" cap="none">
                <a:solidFill>
                  <a:srgbClr val="052035"/>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88A8D"/>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48252"/>
            <a:ext cx="4114800" cy="3651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200" b="0" i="0" u="none" strike="noStrike" cap="none">
                <a:solidFill>
                  <a:srgbClr val="888A8D"/>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A8D"/>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A8D"/>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A8D"/>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A8D"/>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A8D"/>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A8D"/>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A8D"/>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A8D"/>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A8D"/>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8"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706" r:id="rId23"/>
    <p:sldLayoutId id="2147483740" r:id="rId24"/>
    <p:sldLayoutId id="2147483742" r:id="rId25"/>
    <p:sldLayoutId id="2147483743" r:id="rId26"/>
    <p:sldLayoutId id="2147483744" r:id="rId27"/>
    <p:sldLayoutId id="2147483745" r:id="rId28"/>
    <p:sldLayoutId id="2147483747" r:id="rId29"/>
    <p:sldLayoutId id="2147483748"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9600" y="442085"/>
            <a:ext cx="10972800" cy="913555"/>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2398"/>
              <a:buFont typeface="Arial"/>
              <a:buNone/>
              <a:defRPr sz="2398"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09600" y="1663138"/>
            <a:ext cx="10972800" cy="3980484"/>
          </a:xfrm>
          <a:prstGeom prst="rect">
            <a:avLst/>
          </a:prstGeom>
          <a:noFill/>
          <a:ln>
            <a:noFill/>
          </a:ln>
        </p:spPr>
        <p:txBody>
          <a:bodyPr spcFirstLastPara="1" wrap="square" lIns="91425" tIns="91425" rIns="91425" bIns="91425" anchor="t" anchorCtr="0"/>
          <a:lstStyle>
            <a:lvl1pPr marL="457200" marR="0" lvl="0" indent="-342773" algn="l" rtl="0">
              <a:lnSpc>
                <a:spcPct val="100000"/>
              </a:lnSpc>
              <a:spcBef>
                <a:spcPts val="1200"/>
              </a:spcBef>
              <a:spcAft>
                <a:spcPts val="0"/>
              </a:spcAft>
              <a:buClr>
                <a:schemeClr val="dk1"/>
              </a:buClr>
              <a:buSzPts val="1798"/>
              <a:buFont typeface="Arial"/>
              <a:buChar char="•"/>
              <a:defRPr sz="1798" b="0" i="0" u="none" strike="noStrike" cap="none">
                <a:solidFill>
                  <a:schemeClr val="dk1"/>
                </a:solidFill>
                <a:latin typeface="Arial"/>
                <a:ea typeface="Arial"/>
                <a:cs typeface="Arial"/>
                <a:sym typeface="Arial"/>
              </a:defRPr>
            </a:lvl1pPr>
            <a:lvl2pPr marL="914400" marR="0" lvl="1" indent="-317436" algn="l" rtl="0">
              <a:lnSpc>
                <a:spcPct val="100000"/>
              </a:lnSpc>
              <a:spcBef>
                <a:spcPts val="375"/>
              </a:spcBef>
              <a:spcAft>
                <a:spcPts val="0"/>
              </a:spcAft>
              <a:buClr>
                <a:schemeClr val="dk1"/>
              </a:buClr>
              <a:buSzPts val="1399"/>
              <a:buFont typeface="Arial"/>
              <a:buChar char="•"/>
              <a:defRPr sz="1399" b="0" i="0" u="none" strike="noStrike" cap="none">
                <a:solidFill>
                  <a:schemeClr val="dk1"/>
                </a:solidFill>
                <a:latin typeface="Arial"/>
                <a:ea typeface="Arial"/>
                <a:cs typeface="Arial"/>
                <a:sym typeface="Arial"/>
              </a:defRPr>
            </a:lvl2pPr>
            <a:lvl3pPr marL="1371600" marR="0" lvl="2" indent="-304736" algn="l" rtl="0">
              <a:lnSpc>
                <a:spcPct val="100000"/>
              </a:lnSpc>
              <a:spcBef>
                <a:spcPts val="375"/>
              </a:spcBef>
              <a:spcAft>
                <a:spcPts val="0"/>
              </a:spcAft>
              <a:buClr>
                <a:schemeClr val="dk1"/>
              </a:buClr>
              <a:buSzPts val="1199"/>
              <a:buFont typeface="Arial"/>
              <a:buChar char="•"/>
              <a:defRPr sz="1199" b="0" i="0" u="none" strike="noStrike" cap="none">
                <a:solidFill>
                  <a:schemeClr val="dk1"/>
                </a:solidFill>
                <a:latin typeface="Arial"/>
                <a:ea typeface="Arial"/>
                <a:cs typeface="Arial"/>
                <a:sym typeface="Arial"/>
              </a:defRPr>
            </a:lvl3pPr>
            <a:lvl4pPr marL="1828800" marR="0" lvl="3" indent="-298386" algn="l" rtl="0">
              <a:lnSpc>
                <a:spcPct val="100000"/>
              </a:lnSpc>
              <a:spcBef>
                <a:spcPts val="375"/>
              </a:spcBef>
              <a:spcAft>
                <a:spcPts val="0"/>
              </a:spcAft>
              <a:buClr>
                <a:schemeClr val="dk1"/>
              </a:buClr>
              <a:buSzPts val="1099"/>
              <a:buFont typeface="Arial"/>
              <a:buChar char="•"/>
              <a:defRPr sz="1099" b="0" i="0" u="none" strike="noStrike" cap="none">
                <a:solidFill>
                  <a:schemeClr val="dk1"/>
                </a:solidFill>
                <a:latin typeface="Arial"/>
                <a:ea typeface="Arial"/>
                <a:cs typeface="Arial"/>
                <a:sym typeface="Arial"/>
              </a:defRPr>
            </a:lvl4pPr>
            <a:lvl5pPr marL="2286000" marR="0" lvl="4" indent="-298386" algn="l" rtl="0">
              <a:lnSpc>
                <a:spcPct val="100000"/>
              </a:lnSpc>
              <a:spcBef>
                <a:spcPts val="375"/>
              </a:spcBef>
              <a:spcAft>
                <a:spcPts val="0"/>
              </a:spcAft>
              <a:buClr>
                <a:schemeClr val="dk1"/>
              </a:buClr>
              <a:buSzPts val="1099"/>
              <a:buFont typeface="Arial"/>
              <a:buChar char="•"/>
              <a:defRPr sz="1099" b="0" i="0" u="none" strike="noStrike" cap="none">
                <a:solidFill>
                  <a:schemeClr val="dk1"/>
                </a:solidFill>
                <a:latin typeface="Arial"/>
                <a:ea typeface="Arial"/>
                <a:cs typeface="Arial"/>
                <a:sym typeface="Arial"/>
              </a:defRPr>
            </a:lvl5pPr>
            <a:lvl6pPr marL="2743200" marR="0" lvl="5" indent="-314261" algn="l" rtl="0">
              <a:lnSpc>
                <a:spcPct val="90000"/>
              </a:lnSpc>
              <a:spcBef>
                <a:spcPts val="375"/>
              </a:spcBef>
              <a:spcAft>
                <a:spcPts val="0"/>
              </a:spcAft>
              <a:buClr>
                <a:schemeClr val="dk1"/>
              </a:buClr>
              <a:buSzPts val="1349"/>
              <a:buFont typeface="Arial"/>
              <a:buChar char="•"/>
              <a:defRPr sz="1349" b="0" i="0" u="none" strike="noStrike" cap="none">
                <a:solidFill>
                  <a:schemeClr val="dk1"/>
                </a:solidFill>
                <a:latin typeface="Arial"/>
                <a:ea typeface="Arial"/>
                <a:cs typeface="Arial"/>
                <a:sym typeface="Arial"/>
              </a:defRPr>
            </a:lvl6pPr>
            <a:lvl7pPr marL="3200400" marR="0" lvl="6" indent="-314261" algn="l" rtl="0">
              <a:lnSpc>
                <a:spcPct val="90000"/>
              </a:lnSpc>
              <a:spcBef>
                <a:spcPts val="375"/>
              </a:spcBef>
              <a:spcAft>
                <a:spcPts val="0"/>
              </a:spcAft>
              <a:buClr>
                <a:schemeClr val="dk1"/>
              </a:buClr>
              <a:buSzPts val="1349"/>
              <a:buFont typeface="Arial"/>
              <a:buChar char="•"/>
              <a:defRPr sz="1349" b="0" i="0" u="none" strike="noStrike" cap="none">
                <a:solidFill>
                  <a:schemeClr val="dk1"/>
                </a:solidFill>
                <a:latin typeface="Arial"/>
                <a:ea typeface="Arial"/>
                <a:cs typeface="Arial"/>
                <a:sym typeface="Arial"/>
              </a:defRPr>
            </a:lvl7pPr>
            <a:lvl8pPr marL="3657600" marR="0" lvl="7" indent="-314261" algn="l" rtl="0">
              <a:lnSpc>
                <a:spcPct val="90000"/>
              </a:lnSpc>
              <a:spcBef>
                <a:spcPts val="375"/>
              </a:spcBef>
              <a:spcAft>
                <a:spcPts val="0"/>
              </a:spcAft>
              <a:buClr>
                <a:schemeClr val="dk1"/>
              </a:buClr>
              <a:buSzPts val="1349"/>
              <a:buFont typeface="Arial"/>
              <a:buChar char="•"/>
              <a:defRPr sz="1349" b="0" i="0" u="none" strike="noStrike" cap="none">
                <a:solidFill>
                  <a:schemeClr val="dk1"/>
                </a:solidFill>
                <a:latin typeface="Arial"/>
                <a:ea typeface="Arial"/>
                <a:cs typeface="Arial"/>
                <a:sym typeface="Arial"/>
              </a:defRPr>
            </a:lvl8pPr>
            <a:lvl9pPr marL="4114800" marR="0" lvl="8" indent="-314261" algn="l" rtl="0">
              <a:lnSpc>
                <a:spcPct val="90000"/>
              </a:lnSpc>
              <a:spcBef>
                <a:spcPts val="375"/>
              </a:spcBef>
              <a:spcAft>
                <a:spcPts val="0"/>
              </a:spcAft>
              <a:buClr>
                <a:schemeClr val="dk1"/>
              </a:buClr>
              <a:buSzPts val="1349"/>
              <a:buFont typeface="Arial"/>
              <a:buChar char="•"/>
              <a:defRPr sz="1349"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190046839"/>
      </p:ext>
    </p:extLst>
  </p:cSld>
  <p:clrMap bg1="lt1" tx1="dk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0"/>
        <p:cNvGrpSpPr/>
        <p:nvPr/>
      </p:nvGrpSpPr>
      <p:grpSpPr>
        <a:xfrm>
          <a:off x="0" y="0"/>
          <a:ext cx="0" cy="0"/>
          <a:chOff x="0" y="0"/>
          <a:chExt cx="0" cy="0"/>
        </a:xfrm>
      </p:grpSpPr>
      <p:sp>
        <p:nvSpPr>
          <p:cNvPr id="731" name="Google Shape;731;p68"/>
          <p:cNvSpPr txBox="1">
            <a:spLocks noGrp="1"/>
          </p:cNvSpPr>
          <p:nvPr>
            <p:ph type="title"/>
          </p:nvPr>
        </p:nvSpPr>
        <p:spPr>
          <a:xfrm>
            <a:off x="609600" y="442085"/>
            <a:ext cx="10972800" cy="913500"/>
          </a:xfrm>
          <a:prstGeom prst="rect">
            <a:avLst/>
          </a:prstGeom>
          <a:noFill/>
          <a:ln>
            <a:noFill/>
          </a:ln>
        </p:spPr>
        <p:txBody>
          <a:bodyPr spcFirstLastPara="1" wrap="square" lIns="121900" tIns="121900" rIns="121900" bIns="121900" anchor="b" anchorCtr="0"/>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a:endParaRPr/>
          </a:p>
        </p:txBody>
      </p:sp>
      <p:sp>
        <p:nvSpPr>
          <p:cNvPr id="732" name="Google Shape;732;p68"/>
          <p:cNvSpPr txBox="1">
            <a:spLocks noGrp="1"/>
          </p:cNvSpPr>
          <p:nvPr>
            <p:ph type="body" idx="1"/>
          </p:nvPr>
        </p:nvSpPr>
        <p:spPr>
          <a:xfrm>
            <a:off x="609600" y="1663137"/>
            <a:ext cx="10972800" cy="3980400"/>
          </a:xfrm>
          <a:prstGeom prst="rect">
            <a:avLst/>
          </a:prstGeom>
          <a:noFill/>
          <a:ln>
            <a:noFill/>
          </a:ln>
        </p:spPr>
        <p:txBody>
          <a:bodyPr spcFirstLastPara="1" wrap="square" lIns="121900" tIns="121900" rIns="121900" bIns="121900" anchor="t" anchorCtr="0"/>
          <a:lstStyle>
            <a:lvl1pPr marL="457200" marR="0" lvl="0" indent="-381000" algn="l" rtl="0">
              <a:lnSpc>
                <a:spcPct val="100000"/>
              </a:lnSpc>
              <a:spcBef>
                <a:spcPts val="16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49250" algn="l" rtl="0">
              <a:lnSpc>
                <a:spcPct val="10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2pPr>
            <a:lvl3pPr marL="1371600" marR="0" lvl="2"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23850" algn="l" rtl="0">
              <a:lnSpc>
                <a:spcPct val="100000"/>
              </a:lnSpc>
              <a:spcBef>
                <a:spcPts val="5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lnSpc>
                <a:spcPct val="100000"/>
              </a:lnSpc>
              <a:spcBef>
                <a:spcPts val="5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338588985"/>
      </p:ext>
    </p:extLst>
  </p:cSld>
  <p:clrMap bg1="lt1" tx1="dk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4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0.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docker.com/resources/what-container"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hyperlink" Target="https://kubernetes.io/docs/concepts/overview/what-is-kubernetes/"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hyperlink" Target="https://kubernetes.io/"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hyperlink" Target="https://github.com/jasonmimick"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8.tiff"/><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hyperlink" Target="https://www.docker.com/resources/what-container"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3" Type="http://schemas.openxmlformats.org/officeDocument/2006/relationships/hyperlink" Target="https://github.com/mongodb/mongodb-enterprise-kubernetes"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51.png"/><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hyperlink" Target="https://docs.opsmanager.mongodb.com/current/tutorial/install-k8s-operator/" TargetMode="External"/><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hyperlink" Target="https://github.com/mongodb/mongodb-enterprise-kubernete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launchpass.com/mongo-db"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8.xml"/><Relationship Id="rId1" Type="http://schemas.openxmlformats.org/officeDocument/2006/relationships/slideLayout" Target="../slideLayouts/slideLayout39.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9.xml"/><Relationship Id="rId1" Type="http://schemas.openxmlformats.org/officeDocument/2006/relationships/slideLayout" Target="../slideLayouts/slideLayout32.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0.xml"/><Relationship Id="rId1" Type="http://schemas.openxmlformats.org/officeDocument/2006/relationships/slideLayout" Target="../slideLayouts/slideLayout3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5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30.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10" name="Google Shape;1410;p124"/>
          <p:cNvSpPr txBox="1">
            <a:spLocks noGrp="1"/>
          </p:cNvSpPr>
          <p:nvPr>
            <p:ph type="body" idx="2"/>
          </p:nvPr>
        </p:nvSpPr>
        <p:spPr>
          <a:xfrm>
            <a:off x="827311" y="3670299"/>
            <a:ext cx="7309523" cy="65332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2"/>
              </a:buClr>
              <a:buSzPts val="2400"/>
              <a:buFont typeface="Arial"/>
              <a:buNone/>
            </a:pPr>
            <a:r>
              <a:rPr lang="en-US" dirty="0"/>
              <a:t>Ottawa</a:t>
            </a:r>
            <a:endParaRPr dirty="0"/>
          </a:p>
          <a:p>
            <a:pPr marL="0" marR="0" lvl="0" indent="0" algn="l" rtl="0">
              <a:lnSpc>
                <a:spcPct val="100000"/>
              </a:lnSpc>
              <a:spcBef>
                <a:spcPts val="0"/>
              </a:spcBef>
              <a:spcAft>
                <a:spcPts val="0"/>
              </a:spcAft>
              <a:buClr>
                <a:schemeClr val="accent2"/>
              </a:buClr>
              <a:buSzPts val="2400"/>
              <a:buFont typeface="Arial"/>
              <a:buNone/>
            </a:pPr>
            <a:r>
              <a:rPr lang="en-US" dirty="0"/>
              <a:t>Cloud Native - Meetup November 15</a:t>
            </a:r>
            <a:r>
              <a:rPr lang="en-US" baseline="30000" dirty="0"/>
              <a:t>th</a:t>
            </a:r>
            <a:r>
              <a:rPr lang="en-US" dirty="0"/>
              <a:t>, 2018</a:t>
            </a:r>
            <a:endParaRPr dirty="0"/>
          </a:p>
        </p:txBody>
      </p:sp>
      <p:sp>
        <p:nvSpPr>
          <p:cNvPr id="5" name="Google Shape;222;p59">
            <a:extLst>
              <a:ext uri="{FF2B5EF4-FFF2-40B4-BE49-F238E27FC236}">
                <a16:creationId xmlns:a16="http://schemas.microsoft.com/office/drawing/2014/main" id="{8342D872-C4BD-904D-B27D-645ABA117F34}"/>
              </a:ext>
            </a:extLst>
          </p:cNvPr>
          <p:cNvSpPr txBox="1">
            <a:spLocks/>
          </p:cNvSpPr>
          <p:nvPr/>
        </p:nvSpPr>
        <p:spPr>
          <a:xfrm>
            <a:off x="827312" y="834501"/>
            <a:ext cx="9144000" cy="2129400"/>
          </a:xfrm>
          <a:prstGeom prst="rect">
            <a:avLst/>
          </a:prstGeom>
          <a:noFill/>
          <a:ln>
            <a:noFill/>
          </a:ln>
        </p:spPr>
        <p:txBody>
          <a:bodyPr spcFirstLastPara="1" wrap="square" lIns="0" tIns="0" rIns="0"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100"/>
            </a:pPr>
            <a:r>
              <a:rPr lang="en-US" sz="4900" b="1" dirty="0">
                <a:solidFill>
                  <a:schemeClr val="accent2"/>
                </a:solidFill>
              </a:rPr>
              <a:t>MongoDB</a:t>
            </a:r>
            <a:r>
              <a:rPr lang="en-US" sz="4900" b="1" dirty="0">
                <a:solidFill>
                  <a:schemeClr val="lt1"/>
                </a:solidFill>
              </a:rPr>
              <a:t> for Cloud Native application</a:t>
            </a:r>
          </a:p>
        </p:txBody>
      </p:sp>
    </p:spTree>
    <p:extLst>
      <p:ext uri="{BB962C8B-B14F-4D97-AF65-F5344CB8AC3E}">
        <p14:creationId xmlns:p14="http://schemas.microsoft.com/office/powerpoint/2010/main" val="30037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3E771-B331-ED41-970C-4DA7212D6F51}"/>
              </a:ext>
            </a:extLst>
          </p:cNvPr>
          <p:cNvSpPr>
            <a:spLocks noGrp="1"/>
          </p:cNvSpPr>
          <p:nvPr>
            <p:ph type="title"/>
          </p:nvPr>
        </p:nvSpPr>
        <p:spPr/>
        <p:txBody>
          <a:bodyPr/>
          <a:lstStyle/>
          <a:p>
            <a:r>
              <a:rPr lang="de-DE" dirty="0"/>
              <a:t>Data </a:t>
            </a:r>
            <a:r>
              <a:rPr lang="de-DE" dirty="0" err="1"/>
              <a:t>model</a:t>
            </a:r>
            <a:r>
              <a:rPr lang="de-DE" dirty="0"/>
              <a:t> </a:t>
            </a:r>
            <a:r>
              <a:rPr lang="de-DE" dirty="0" err="1"/>
              <a:t>mongodb</a:t>
            </a:r>
            <a:endParaRPr lang="de-DE" dirty="0"/>
          </a:p>
        </p:txBody>
      </p:sp>
      <p:pic>
        <p:nvPicPr>
          <p:cNvPr id="46" name="Picture 45">
            <a:extLst>
              <a:ext uri="{FF2B5EF4-FFF2-40B4-BE49-F238E27FC236}">
                <a16:creationId xmlns:a16="http://schemas.microsoft.com/office/drawing/2014/main" id="{71C219A3-6E65-0545-A0A7-7080875A7AF9}"/>
              </a:ext>
            </a:extLst>
          </p:cNvPr>
          <p:cNvPicPr>
            <a:picLocks noChangeAspect="1"/>
          </p:cNvPicPr>
          <p:nvPr/>
        </p:nvPicPr>
        <p:blipFill>
          <a:blip r:embed="rId2"/>
          <a:stretch>
            <a:fillRect/>
          </a:stretch>
        </p:blipFill>
        <p:spPr>
          <a:xfrm>
            <a:off x="1835250" y="1549278"/>
            <a:ext cx="2375795" cy="1818712"/>
          </a:xfrm>
          <a:prstGeom prst="rect">
            <a:avLst/>
          </a:prstGeom>
        </p:spPr>
      </p:pic>
      <p:pic>
        <p:nvPicPr>
          <p:cNvPr id="48" name="Picture 47">
            <a:extLst>
              <a:ext uri="{FF2B5EF4-FFF2-40B4-BE49-F238E27FC236}">
                <a16:creationId xmlns:a16="http://schemas.microsoft.com/office/drawing/2014/main" id="{1B4E2339-82D5-084F-8806-CD38A99ECF93}"/>
              </a:ext>
            </a:extLst>
          </p:cNvPr>
          <p:cNvPicPr>
            <a:picLocks noChangeAspect="1"/>
          </p:cNvPicPr>
          <p:nvPr/>
        </p:nvPicPr>
        <p:blipFill>
          <a:blip r:embed="rId3"/>
          <a:stretch>
            <a:fillRect/>
          </a:stretch>
        </p:blipFill>
        <p:spPr>
          <a:xfrm>
            <a:off x="7428416" y="981075"/>
            <a:ext cx="2058145" cy="5078631"/>
          </a:xfrm>
          <a:prstGeom prst="rect">
            <a:avLst/>
          </a:prstGeom>
        </p:spPr>
      </p:pic>
      <p:pic>
        <p:nvPicPr>
          <p:cNvPr id="49" name="Picture 48">
            <a:extLst>
              <a:ext uri="{FF2B5EF4-FFF2-40B4-BE49-F238E27FC236}">
                <a16:creationId xmlns:a16="http://schemas.microsoft.com/office/drawing/2014/main" id="{F9A7A725-2430-7B46-ADD4-C09ED037363B}"/>
              </a:ext>
            </a:extLst>
          </p:cNvPr>
          <p:cNvPicPr>
            <a:picLocks noChangeAspect="1"/>
          </p:cNvPicPr>
          <p:nvPr/>
        </p:nvPicPr>
        <p:blipFill>
          <a:blip r:embed="rId4"/>
          <a:stretch>
            <a:fillRect/>
          </a:stretch>
        </p:blipFill>
        <p:spPr>
          <a:xfrm>
            <a:off x="4265027" y="3931517"/>
            <a:ext cx="2312515" cy="1573464"/>
          </a:xfrm>
          <a:prstGeom prst="rect">
            <a:avLst/>
          </a:prstGeom>
        </p:spPr>
      </p:pic>
      <p:cxnSp>
        <p:nvCxnSpPr>
          <p:cNvPr id="32" name="Straight Connector 31">
            <a:extLst>
              <a:ext uri="{FF2B5EF4-FFF2-40B4-BE49-F238E27FC236}">
                <a16:creationId xmlns:a16="http://schemas.microsoft.com/office/drawing/2014/main" id="{D4FCC4E4-2A41-3145-9D16-D67DE19D177D}"/>
              </a:ext>
            </a:extLst>
          </p:cNvPr>
          <p:cNvCxnSpPr>
            <a:cxnSpLocks/>
          </p:cNvCxnSpPr>
          <p:nvPr/>
        </p:nvCxnSpPr>
        <p:spPr>
          <a:xfrm>
            <a:off x="3163632" y="3133763"/>
            <a:ext cx="38663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9F19735-A642-5643-8ACC-DDE5A5FF19A6}"/>
              </a:ext>
            </a:extLst>
          </p:cNvPr>
          <p:cNvCxnSpPr>
            <a:cxnSpLocks/>
          </p:cNvCxnSpPr>
          <p:nvPr/>
        </p:nvCxnSpPr>
        <p:spPr>
          <a:xfrm flipV="1">
            <a:off x="7029970" y="981075"/>
            <a:ext cx="398446" cy="21526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21049F2-BD64-914E-A98E-03B1CF5DEE80}"/>
              </a:ext>
            </a:extLst>
          </p:cNvPr>
          <p:cNvCxnSpPr>
            <a:cxnSpLocks/>
          </p:cNvCxnSpPr>
          <p:nvPr/>
        </p:nvCxnSpPr>
        <p:spPr>
          <a:xfrm>
            <a:off x="7029970" y="3133763"/>
            <a:ext cx="398446" cy="2925943"/>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4FE640-060D-9445-A20D-B7D4E5A33C38}"/>
              </a:ext>
            </a:extLst>
          </p:cNvPr>
          <p:cNvCxnSpPr>
            <a:cxnSpLocks/>
          </p:cNvCxnSpPr>
          <p:nvPr/>
        </p:nvCxnSpPr>
        <p:spPr>
          <a:xfrm>
            <a:off x="3219450" y="3276600"/>
            <a:ext cx="647131" cy="1320134"/>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213FD89-56E7-514F-BEE4-7B084D9119FD}"/>
              </a:ext>
            </a:extLst>
          </p:cNvPr>
          <p:cNvCxnSpPr>
            <a:cxnSpLocks/>
          </p:cNvCxnSpPr>
          <p:nvPr/>
        </p:nvCxnSpPr>
        <p:spPr>
          <a:xfrm flipV="1">
            <a:off x="3866581" y="3931517"/>
            <a:ext cx="344464" cy="665217"/>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3D231E4-6864-8348-A66C-01C8A73F9897}"/>
              </a:ext>
            </a:extLst>
          </p:cNvPr>
          <p:cNvCxnSpPr>
            <a:cxnSpLocks/>
          </p:cNvCxnSpPr>
          <p:nvPr/>
        </p:nvCxnSpPr>
        <p:spPr>
          <a:xfrm>
            <a:off x="3866581" y="4596734"/>
            <a:ext cx="344464" cy="90824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3938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46"/>
        <p:cNvGrpSpPr/>
        <p:nvPr/>
      </p:nvGrpSpPr>
      <p:grpSpPr>
        <a:xfrm>
          <a:off x="0" y="0"/>
          <a:ext cx="0" cy="0"/>
          <a:chOff x="0" y="0"/>
          <a:chExt cx="0" cy="0"/>
        </a:xfrm>
      </p:grpSpPr>
      <p:sp>
        <p:nvSpPr>
          <p:cNvPr id="17647" name="Google Shape;17647;p442"/>
          <p:cNvSpPr txBox="1">
            <a:spLocks noGrp="1"/>
          </p:cNvSpPr>
          <p:nvPr>
            <p:ph type="title"/>
          </p:nvPr>
        </p:nvSpPr>
        <p:spPr>
          <a:xfrm>
            <a:off x="609600" y="457200"/>
            <a:ext cx="10972800" cy="74295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dk2"/>
              </a:buClr>
              <a:buSzPts val="2800"/>
              <a:buFont typeface="Arial"/>
              <a:buNone/>
            </a:pPr>
            <a:r>
              <a:rPr lang="en-US" sz="2800" b="1" i="0" u="none" strike="noStrike" cap="none">
                <a:solidFill>
                  <a:schemeClr val="dk2"/>
                </a:solidFill>
                <a:latin typeface="Arial"/>
                <a:ea typeface="Arial"/>
                <a:cs typeface="Arial"/>
                <a:sym typeface="Arial"/>
              </a:rPr>
              <a:t>Intelligently put data where you need it</a:t>
            </a:r>
            <a:endParaRPr sz="2800" b="1" i="0" u="none" strike="noStrike" cap="none">
              <a:solidFill>
                <a:schemeClr val="dk2"/>
              </a:solidFill>
              <a:latin typeface="Arial"/>
              <a:ea typeface="Arial"/>
              <a:cs typeface="Arial"/>
              <a:sym typeface="Arial"/>
            </a:endParaRPr>
          </a:p>
        </p:txBody>
      </p:sp>
      <p:sp>
        <p:nvSpPr>
          <p:cNvPr id="17648" name="Google Shape;17648;p442"/>
          <p:cNvSpPr/>
          <p:nvPr/>
        </p:nvSpPr>
        <p:spPr>
          <a:xfrm>
            <a:off x="9159081" y="3425823"/>
            <a:ext cx="2652713" cy="2498832"/>
          </a:xfrm>
          <a:prstGeom prst="rect">
            <a:avLst/>
          </a:prstGeom>
          <a:noFill/>
          <a:ln>
            <a:noFill/>
          </a:ln>
        </p:spPr>
        <p:txBody>
          <a:bodyPr spcFirstLastPara="1" wrap="square" lIns="182875" tIns="182875" rIns="182875" bIns="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accent1"/>
                </a:solidFill>
                <a:latin typeface="Arial"/>
                <a:ea typeface="Arial"/>
                <a:cs typeface="Arial"/>
                <a:sym typeface="Arial"/>
              </a:rPr>
              <a:t>Locality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1" indent="0" algn="ctr" rtl="0">
              <a:lnSpc>
                <a:spcPct val="100000"/>
              </a:lnSpc>
              <a:spcBef>
                <a:spcPts val="0"/>
              </a:spcBef>
              <a:spcAft>
                <a:spcPts val="0"/>
              </a:spcAft>
              <a:buClr>
                <a:srgbClr val="000000"/>
              </a:buClr>
              <a:buSzPts val="1600"/>
              <a:buFont typeface="Arial"/>
              <a:buNone/>
            </a:pPr>
            <a:r>
              <a:rPr lang="en-US" sz="1600" b="0" i="0" u="none" strike="noStrike" cap="none">
                <a:solidFill>
                  <a:srgbClr val="212121"/>
                </a:solidFill>
                <a:latin typeface="Arial"/>
                <a:ea typeface="Arial"/>
                <a:cs typeface="Arial"/>
                <a:sym typeface="Arial"/>
              </a:rPr>
              <a:t>Declare </a:t>
            </a:r>
            <a:r>
              <a:rPr lang="en-US" sz="1600" b="1" i="0" u="none" strike="noStrike" cap="none">
                <a:solidFill>
                  <a:srgbClr val="212121"/>
                </a:solidFill>
                <a:latin typeface="Arial"/>
                <a:ea typeface="Arial"/>
                <a:cs typeface="Arial"/>
                <a:sym typeface="Arial"/>
              </a:rPr>
              <a:t>data locality rules</a:t>
            </a:r>
            <a:r>
              <a:rPr lang="en-US" sz="1600" b="0" i="0" u="none" strike="noStrike" cap="none">
                <a:solidFill>
                  <a:srgbClr val="212121"/>
                </a:solidFill>
                <a:latin typeface="Arial"/>
                <a:ea typeface="Arial"/>
                <a:cs typeface="Arial"/>
                <a:sym typeface="Arial"/>
              </a:rPr>
              <a:t> for governance (e.g. data sovereignty), </a:t>
            </a:r>
            <a:r>
              <a:rPr lang="en-US" sz="1600">
                <a:solidFill>
                  <a:srgbClr val="212121"/>
                </a:solidFill>
              </a:rPr>
              <a:t>class</a:t>
            </a:r>
            <a:r>
              <a:rPr lang="en-US" sz="1600" b="0" i="0" u="none" strike="noStrike" cap="none">
                <a:solidFill>
                  <a:srgbClr val="212121"/>
                </a:solidFill>
                <a:latin typeface="Arial"/>
                <a:ea typeface="Arial"/>
                <a:cs typeface="Arial"/>
                <a:sym typeface="Arial"/>
              </a:rPr>
              <a:t> of service &amp; local low latency access</a:t>
            </a:r>
            <a:endParaRPr sz="1400" b="0" i="0" u="none" strike="noStrike" cap="none">
              <a:solidFill>
                <a:srgbClr val="000000"/>
              </a:solidFill>
              <a:latin typeface="Arial"/>
              <a:ea typeface="Arial"/>
              <a:cs typeface="Arial"/>
              <a:sym typeface="Arial"/>
            </a:endParaRPr>
          </a:p>
        </p:txBody>
      </p:sp>
      <p:sp>
        <p:nvSpPr>
          <p:cNvPr id="17649" name="Google Shape;17649;p442"/>
          <p:cNvSpPr/>
          <p:nvPr/>
        </p:nvSpPr>
        <p:spPr>
          <a:xfrm>
            <a:off x="6250588" y="3425823"/>
            <a:ext cx="2652713" cy="2498832"/>
          </a:xfrm>
          <a:prstGeom prst="rect">
            <a:avLst/>
          </a:prstGeom>
          <a:noFill/>
          <a:ln>
            <a:noFill/>
          </a:ln>
        </p:spPr>
        <p:txBody>
          <a:bodyPr spcFirstLastPara="1" wrap="square" lIns="182875" tIns="182875" rIns="182875" bIns="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accent1"/>
                </a:solidFill>
                <a:latin typeface="Arial"/>
                <a:ea typeface="Arial"/>
                <a:cs typeface="Arial"/>
                <a:sym typeface="Arial"/>
              </a:rPr>
              <a:t>Scalability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1" indent="0" algn="ctr" rtl="0">
              <a:lnSpc>
                <a:spcPct val="100000"/>
              </a:lnSpc>
              <a:spcBef>
                <a:spcPts val="0"/>
              </a:spcBef>
              <a:spcAft>
                <a:spcPts val="0"/>
              </a:spcAft>
              <a:buClr>
                <a:srgbClr val="000000"/>
              </a:buClr>
              <a:buSzPts val="1600"/>
              <a:buFont typeface="Arial"/>
              <a:buNone/>
            </a:pPr>
            <a:r>
              <a:rPr lang="en-US" sz="1600" b="0" i="0" u="none" strike="noStrike" cap="none">
                <a:solidFill>
                  <a:srgbClr val="212121"/>
                </a:solidFill>
                <a:latin typeface="Arial"/>
                <a:ea typeface="Arial"/>
                <a:cs typeface="Arial"/>
                <a:sym typeface="Arial"/>
              </a:rPr>
              <a:t>Elastic horizontal scalability – add/remove capacity dynamically </a:t>
            </a:r>
            <a:r>
              <a:rPr lang="en-US" sz="1600" b="1" i="0" u="none" strike="noStrike" cap="none">
                <a:solidFill>
                  <a:srgbClr val="212121"/>
                </a:solidFill>
                <a:latin typeface="Arial"/>
                <a:ea typeface="Arial"/>
                <a:cs typeface="Arial"/>
                <a:sym typeface="Arial"/>
              </a:rPr>
              <a:t>without downtime</a:t>
            </a:r>
            <a:endParaRPr sz="1400" b="0" i="0" u="none" strike="noStrike" cap="none">
              <a:solidFill>
                <a:srgbClr val="000000"/>
              </a:solidFill>
              <a:latin typeface="Arial"/>
              <a:ea typeface="Arial"/>
              <a:cs typeface="Arial"/>
              <a:sym typeface="Arial"/>
            </a:endParaRPr>
          </a:p>
        </p:txBody>
      </p:sp>
      <p:sp>
        <p:nvSpPr>
          <p:cNvPr id="17650" name="Google Shape;17650;p442"/>
          <p:cNvSpPr/>
          <p:nvPr/>
        </p:nvSpPr>
        <p:spPr>
          <a:xfrm>
            <a:off x="3342095" y="3425823"/>
            <a:ext cx="2652713" cy="2498832"/>
          </a:xfrm>
          <a:prstGeom prst="rect">
            <a:avLst/>
          </a:prstGeom>
          <a:noFill/>
          <a:ln>
            <a:noFill/>
          </a:ln>
        </p:spPr>
        <p:txBody>
          <a:bodyPr spcFirstLastPara="1" wrap="square" lIns="182875" tIns="182875" rIns="182875" bIns="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accent1"/>
                </a:solidFill>
                <a:latin typeface="Arial"/>
                <a:ea typeface="Arial"/>
                <a:cs typeface="Arial"/>
                <a:sym typeface="Arial"/>
              </a:rPr>
              <a:t>Workload Isolation</a:t>
            </a:r>
            <a:endParaRPr sz="2400" b="1" i="0" u="none" strike="noStrike" cap="none">
              <a:solidFill>
                <a:schemeClr val="accent1"/>
              </a:solidFill>
              <a:latin typeface="Arial"/>
              <a:ea typeface="Arial"/>
              <a:cs typeface="Arial"/>
              <a:sym typeface="Arial"/>
            </a:endParaRPr>
          </a:p>
          <a:p>
            <a:pPr marL="0" marR="0" lvl="1" indent="0" algn="ctr" rtl="0">
              <a:lnSpc>
                <a:spcPct val="100000"/>
              </a:lnSpc>
              <a:spcBef>
                <a:spcPts val="0"/>
              </a:spcBef>
              <a:spcAft>
                <a:spcPts val="0"/>
              </a:spcAft>
              <a:buClr>
                <a:srgbClr val="000000"/>
              </a:buClr>
              <a:buSzPts val="1400"/>
              <a:buFont typeface="Arial"/>
              <a:buNone/>
            </a:pPr>
            <a:endParaRPr sz="1400" b="0" i="0" u="none" strike="noStrike" cap="none">
              <a:solidFill>
                <a:srgbClr val="212121"/>
              </a:solidFill>
              <a:latin typeface="Arial"/>
              <a:ea typeface="Arial"/>
              <a:cs typeface="Arial"/>
              <a:sym typeface="Arial"/>
            </a:endParaRPr>
          </a:p>
          <a:p>
            <a:pPr marL="0" marR="0" lvl="1" indent="0" algn="ctr" rtl="0">
              <a:lnSpc>
                <a:spcPct val="100000"/>
              </a:lnSpc>
              <a:spcBef>
                <a:spcPts val="0"/>
              </a:spcBef>
              <a:spcAft>
                <a:spcPts val="0"/>
              </a:spcAft>
              <a:buClr>
                <a:srgbClr val="000000"/>
              </a:buClr>
              <a:buSzPts val="1600"/>
              <a:buFont typeface="Arial"/>
              <a:buNone/>
            </a:pPr>
            <a:r>
              <a:rPr lang="en-US" sz="1600" b="0" i="0" u="none" strike="noStrike" cap="none">
                <a:solidFill>
                  <a:srgbClr val="212121"/>
                </a:solidFill>
                <a:latin typeface="Arial"/>
                <a:ea typeface="Arial"/>
                <a:cs typeface="Arial"/>
                <a:sym typeface="Arial"/>
              </a:rPr>
              <a:t>Ability to run both </a:t>
            </a:r>
            <a:r>
              <a:rPr lang="en-US" sz="1600" b="1" i="0" u="none" strike="noStrike" cap="none">
                <a:solidFill>
                  <a:srgbClr val="212121"/>
                </a:solidFill>
                <a:latin typeface="Arial"/>
                <a:ea typeface="Arial"/>
                <a:cs typeface="Arial"/>
                <a:sym typeface="Arial"/>
              </a:rPr>
              <a:t>operational &amp; analytics workloads </a:t>
            </a:r>
            <a:r>
              <a:rPr lang="en-US" sz="1600" b="0" i="0" u="none" strike="noStrike" cap="none">
                <a:solidFill>
                  <a:srgbClr val="212121"/>
                </a:solidFill>
                <a:latin typeface="Arial"/>
                <a:ea typeface="Arial"/>
                <a:cs typeface="Arial"/>
                <a:sym typeface="Arial"/>
              </a:rPr>
              <a:t>on same cluster, for timely insight and lower cost</a:t>
            </a:r>
            <a:endParaRPr sz="1400" b="0" i="0" u="none" strike="noStrike" cap="none">
              <a:solidFill>
                <a:srgbClr val="000000"/>
              </a:solidFill>
              <a:latin typeface="Arial"/>
              <a:ea typeface="Arial"/>
              <a:cs typeface="Arial"/>
              <a:sym typeface="Arial"/>
            </a:endParaRPr>
          </a:p>
        </p:txBody>
      </p:sp>
      <p:sp>
        <p:nvSpPr>
          <p:cNvPr id="17651" name="Google Shape;17651;p442"/>
          <p:cNvSpPr/>
          <p:nvPr/>
        </p:nvSpPr>
        <p:spPr>
          <a:xfrm>
            <a:off x="433602" y="3425823"/>
            <a:ext cx="2652600" cy="2498700"/>
          </a:xfrm>
          <a:prstGeom prst="rect">
            <a:avLst/>
          </a:prstGeom>
          <a:noFill/>
          <a:ln>
            <a:noFill/>
          </a:ln>
        </p:spPr>
        <p:txBody>
          <a:bodyPr spcFirstLastPara="1" wrap="square" lIns="182875" tIns="182875" rIns="182875" bIns="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accent1"/>
                </a:solidFill>
                <a:latin typeface="Arial"/>
                <a:ea typeface="Arial"/>
                <a:cs typeface="Arial"/>
                <a:sym typeface="Arial"/>
              </a:rPr>
              <a:t>Highly Availa</a:t>
            </a:r>
            <a:r>
              <a:rPr lang="en-US" sz="2000" b="1">
                <a:solidFill>
                  <a:schemeClr val="accent1"/>
                </a:solidFill>
              </a:rPr>
              <a:t>ble</a:t>
            </a:r>
            <a:endParaRPr sz="2400" b="1" i="0" u="none" strike="noStrike" cap="none">
              <a:solidFill>
                <a:schemeClr val="accent1"/>
              </a:solidFill>
              <a:latin typeface="Arial"/>
              <a:ea typeface="Arial"/>
              <a:cs typeface="Arial"/>
              <a:sym typeface="Arial"/>
            </a:endParaRPr>
          </a:p>
          <a:p>
            <a:pPr marL="0" marR="0" lvl="1" indent="0" algn="ctr" rtl="0">
              <a:lnSpc>
                <a:spcPct val="100000"/>
              </a:lnSpc>
              <a:spcBef>
                <a:spcPts val="0"/>
              </a:spcBef>
              <a:spcAft>
                <a:spcPts val="0"/>
              </a:spcAft>
              <a:buClr>
                <a:srgbClr val="000000"/>
              </a:buClr>
              <a:buSzPts val="1400"/>
              <a:buFont typeface="Arial"/>
              <a:buNone/>
            </a:pPr>
            <a:endParaRPr sz="1400" b="0" i="0" u="none" strike="noStrike" cap="none">
              <a:solidFill>
                <a:srgbClr val="212121"/>
              </a:solidFill>
              <a:latin typeface="Arial"/>
              <a:ea typeface="Arial"/>
              <a:cs typeface="Arial"/>
              <a:sym typeface="Arial"/>
            </a:endParaRPr>
          </a:p>
          <a:p>
            <a:pPr marL="0" marR="0" lvl="1" indent="0" algn="ctr" rtl="0">
              <a:lnSpc>
                <a:spcPct val="100000"/>
              </a:lnSpc>
              <a:spcBef>
                <a:spcPts val="0"/>
              </a:spcBef>
              <a:spcAft>
                <a:spcPts val="0"/>
              </a:spcAft>
              <a:buClr>
                <a:srgbClr val="000000"/>
              </a:buClr>
              <a:buSzPts val="1600"/>
              <a:buFont typeface="Arial"/>
              <a:buNone/>
            </a:pPr>
            <a:r>
              <a:rPr lang="en-US" sz="1600" b="0" i="0" u="none" strike="noStrike" cap="none">
                <a:solidFill>
                  <a:srgbClr val="212121"/>
                </a:solidFill>
                <a:latin typeface="Arial"/>
                <a:ea typeface="Arial"/>
                <a:cs typeface="Arial"/>
                <a:sym typeface="Arial"/>
              </a:rPr>
              <a:t>Built-in </a:t>
            </a:r>
            <a:r>
              <a:rPr lang="en-US" sz="1600" b="1" i="0" u="none" strike="noStrike" cap="none">
                <a:solidFill>
                  <a:srgbClr val="212121"/>
                </a:solidFill>
                <a:latin typeface="Arial"/>
                <a:ea typeface="Arial"/>
                <a:cs typeface="Arial"/>
                <a:sym typeface="Arial"/>
              </a:rPr>
              <a:t>multi-</a:t>
            </a:r>
            <a:r>
              <a:rPr lang="en-US" sz="1600" b="1">
                <a:solidFill>
                  <a:srgbClr val="212121"/>
                </a:solidFill>
              </a:rPr>
              <a:t>region</a:t>
            </a:r>
            <a:r>
              <a:rPr lang="en-US" sz="1600" b="0" i="0" u="none" strike="noStrike" cap="none">
                <a:solidFill>
                  <a:srgbClr val="212121"/>
                </a:solidFill>
                <a:latin typeface="Arial"/>
                <a:ea typeface="Arial"/>
                <a:cs typeface="Arial"/>
                <a:sym typeface="Arial"/>
              </a:rPr>
              <a:t> high availability, replication &amp; automated failover</a:t>
            </a:r>
            <a:endParaRPr sz="1600" b="0" i="0" u="none" strike="noStrike" cap="none">
              <a:solidFill>
                <a:schemeClr val="lt1"/>
              </a:solidFill>
              <a:latin typeface="Arial"/>
              <a:ea typeface="Arial"/>
              <a:cs typeface="Arial"/>
              <a:sym typeface="Arial"/>
            </a:endParaRPr>
          </a:p>
        </p:txBody>
      </p:sp>
      <p:grpSp>
        <p:nvGrpSpPr>
          <p:cNvPr id="17652" name="Google Shape;17652;p442"/>
          <p:cNvGrpSpPr/>
          <p:nvPr/>
        </p:nvGrpSpPr>
        <p:grpSpPr>
          <a:xfrm>
            <a:off x="10002537" y="2248391"/>
            <a:ext cx="867508" cy="914400"/>
            <a:chOff x="10002537" y="2248391"/>
            <a:chExt cx="867508" cy="914400"/>
          </a:xfrm>
        </p:grpSpPr>
        <p:pic>
          <p:nvPicPr>
            <p:cNvPr id="17653" name="Google Shape;17653;p442"/>
            <p:cNvPicPr preferRelativeResize="0"/>
            <p:nvPr/>
          </p:nvPicPr>
          <p:blipFill rotWithShape="1">
            <a:blip r:embed="rId3">
              <a:alphaModFix/>
            </a:blip>
            <a:srcRect/>
            <a:stretch/>
          </p:blipFill>
          <p:spPr>
            <a:xfrm>
              <a:off x="10002537" y="2248391"/>
              <a:ext cx="867508" cy="914400"/>
            </a:xfrm>
            <a:prstGeom prst="rect">
              <a:avLst/>
            </a:prstGeom>
            <a:noFill/>
            <a:ln>
              <a:noFill/>
            </a:ln>
          </p:spPr>
        </p:pic>
        <p:grpSp>
          <p:nvGrpSpPr>
            <p:cNvPr id="17654" name="Google Shape;17654;p442"/>
            <p:cNvGrpSpPr/>
            <p:nvPr/>
          </p:nvGrpSpPr>
          <p:grpSpPr>
            <a:xfrm>
              <a:off x="10262308" y="2516982"/>
              <a:ext cx="347966" cy="347966"/>
              <a:chOff x="3979" y="162"/>
              <a:chExt cx="723" cy="723"/>
            </a:xfrm>
          </p:grpSpPr>
          <p:sp>
            <p:nvSpPr>
              <p:cNvPr id="17655" name="Google Shape;17655;p442"/>
              <p:cNvSpPr/>
              <p:nvPr/>
            </p:nvSpPr>
            <p:spPr>
              <a:xfrm>
                <a:off x="4230" y="257"/>
                <a:ext cx="220" cy="220"/>
              </a:xfrm>
              <a:prstGeom prst="ellipse">
                <a:avLst/>
              </a:prstGeom>
              <a:noFill/>
              <a:ln w="22225" cap="rnd" cmpd="sng">
                <a:solidFill>
                  <a:srgbClr val="15AA5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56" name="Google Shape;17656;p442"/>
              <p:cNvSpPr/>
              <p:nvPr/>
            </p:nvSpPr>
            <p:spPr>
              <a:xfrm>
                <a:off x="4125" y="162"/>
                <a:ext cx="432" cy="661"/>
              </a:xfrm>
              <a:custGeom>
                <a:avLst/>
                <a:gdLst/>
                <a:ahLst/>
                <a:cxnLst/>
                <a:rect l="l" t="t" r="r" b="b"/>
                <a:pathLst>
                  <a:path w="243" h="372" extrusionOk="0">
                    <a:moveTo>
                      <a:pt x="243" y="122"/>
                    </a:moveTo>
                    <a:cubicBezTo>
                      <a:pt x="243" y="189"/>
                      <a:pt x="121" y="372"/>
                      <a:pt x="121" y="372"/>
                    </a:cubicBezTo>
                    <a:cubicBezTo>
                      <a:pt x="121" y="372"/>
                      <a:pt x="0" y="189"/>
                      <a:pt x="0" y="122"/>
                    </a:cubicBezTo>
                    <a:cubicBezTo>
                      <a:pt x="0" y="55"/>
                      <a:pt x="54" y="0"/>
                      <a:pt x="121" y="0"/>
                    </a:cubicBezTo>
                    <a:cubicBezTo>
                      <a:pt x="188" y="0"/>
                      <a:pt x="243" y="55"/>
                      <a:pt x="243" y="122"/>
                    </a:cubicBezTo>
                    <a:close/>
                  </a:path>
                </a:pathLst>
              </a:custGeom>
              <a:noFill/>
              <a:ln w="22225" cap="rnd" cmpd="sng">
                <a:solidFill>
                  <a:srgbClr val="15AA5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57" name="Google Shape;17657;p442"/>
              <p:cNvSpPr/>
              <p:nvPr/>
            </p:nvSpPr>
            <p:spPr>
              <a:xfrm>
                <a:off x="3979" y="766"/>
                <a:ext cx="723" cy="119"/>
              </a:xfrm>
              <a:custGeom>
                <a:avLst/>
                <a:gdLst/>
                <a:ahLst/>
                <a:cxnLst/>
                <a:rect l="l" t="t" r="r" b="b"/>
                <a:pathLst>
                  <a:path w="407" h="67" extrusionOk="0">
                    <a:moveTo>
                      <a:pt x="292" y="0"/>
                    </a:moveTo>
                    <a:cubicBezTo>
                      <a:pt x="360" y="6"/>
                      <a:pt x="407" y="18"/>
                      <a:pt x="407" y="32"/>
                    </a:cubicBezTo>
                    <a:cubicBezTo>
                      <a:pt x="407" y="51"/>
                      <a:pt x="316" y="67"/>
                      <a:pt x="203" y="67"/>
                    </a:cubicBezTo>
                    <a:cubicBezTo>
                      <a:pt x="91" y="67"/>
                      <a:pt x="0" y="51"/>
                      <a:pt x="0" y="32"/>
                    </a:cubicBezTo>
                    <a:cubicBezTo>
                      <a:pt x="0" y="18"/>
                      <a:pt x="47" y="6"/>
                      <a:pt x="114" y="0"/>
                    </a:cubicBezTo>
                  </a:path>
                </a:pathLst>
              </a:custGeom>
              <a:noFill/>
              <a:ln w="22225" cap="rnd" cmpd="sng">
                <a:solidFill>
                  <a:srgbClr val="15AA5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7658" name="Google Shape;17658;p442"/>
          <p:cNvGrpSpPr/>
          <p:nvPr/>
        </p:nvGrpSpPr>
        <p:grpSpPr>
          <a:xfrm>
            <a:off x="1348479" y="2258242"/>
            <a:ext cx="878730" cy="914415"/>
            <a:chOff x="1348479" y="2258242"/>
            <a:chExt cx="878730" cy="914415"/>
          </a:xfrm>
        </p:grpSpPr>
        <p:grpSp>
          <p:nvGrpSpPr>
            <p:cNvPr id="17659" name="Google Shape;17659;p442"/>
            <p:cNvGrpSpPr/>
            <p:nvPr/>
          </p:nvGrpSpPr>
          <p:grpSpPr>
            <a:xfrm>
              <a:off x="1579360" y="2510887"/>
              <a:ext cx="416821" cy="409138"/>
              <a:chOff x="1623453" y="2557072"/>
              <a:chExt cx="322642" cy="316695"/>
            </a:xfrm>
          </p:grpSpPr>
          <p:sp>
            <p:nvSpPr>
              <p:cNvPr id="17660" name="Google Shape;17660;p442"/>
              <p:cNvSpPr/>
              <p:nvPr/>
            </p:nvSpPr>
            <p:spPr>
              <a:xfrm>
                <a:off x="1623453" y="2557072"/>
                <a:ext cx="322642" cy="316695"/>
              </a:xfrm>
              <a:custGeom>
                <a:avLst/>
                <a:gdLst/>
                <a:ahLst/>
                <a:cxnLst/>
                <a:rect l="l" t="t" r="r" b="b"/>
                <a:pathLst>
                  <a:path w="53" h="52" extrusionOk="0">
                    <a:moveTo>
                      <a:pt x="44" y="9"/>
                    </a:moveTo>
                    <a:cubicBezTo>
                      <a:pt x="53" y="19"/>
                      <a:pt x="53" y="34"/>
                      <a:pt x="44" y="43"/>
                    </a:cubicBezTo>
                    <a:cubicBezTo>
                      <a:pt x="34" y="52"/>
                      <a:pt x="19" y="52"/>
                      <a:pt x="10" y="43"/>
                    </a:cubicBezTo>
                    <a:cubicBezTo>
                      <a:pt x="0" y="34"/>
                      <a:pt x="0" y="19"/>
                      <a:pt x="10" y="9"/>
                    </a:cubicBezTo>
                    <a:cubicBezTo>
                      <a:pt x="19" y="0"/>
                      <a:pt x="34" y="0"/>
                      <a:pt x="44" y="9"/>
                    </a:cubicBezTo>
                  </a:path>
                </a:pathLst>
              </a:custGeom>
              <a:noFill/>
              <a:ln w="15875" cap="rnd" cmpd="sng">
                <a:solidFill>
                  <a:srgbClr val="14AA4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61" name="Google Shape;17661;p442"/>
              <p:cNvSpPr/>
              <p:nvPr/>
            </p:nvSpPr>
            <p:spPr>
              <a:xfrm>
                <a:off x="1739425" y="2574914"/>
                <a:ext cx="5947" cy="31224"/>
              </a:xfrm>
              <a:custGeom>
                <a:avLst/>
                <a:gdLst/>
                <a:ahLst/>
                <a:cxnLst/>
                <a:rect l="l" t="t" r="r" b="b"/>
                <a:pathLst>
                  <a:path w="1" h="5" extrusionOk="0">
                    <a:moveTo>
                      <a:pt x="1" y="5"/>
                    </a:moveTo>
                    <a:cubicBezTo>
                      <a:pt x="1" y="3"/>
                      <a:pt x="1" y="2"/>
                      <a:pt x="0" y="0"/>
                    </a:cubicBezTo>
                  </a:path>
                </a:pathLst>
              </a:custGeom>
              <a:noFill/>
              <a:ln w="15875" cap="rnd" cmpd="sng">
                <a:solidFill>
                  <a:srgbClr val="14AA4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62" name="Google Shape;17662;p442"/>
              <p:cNvSpPr/>
              <p:nvPr/>
            </p:nvSpPr>
            <p:spPr>
              <a:xfrm>
                <a:off x="1769162" y="2649255"/>
                <a:ext cx="86236" cy="59473"/>
              </a:xfrm>
              <a:custGeom>
                <a:avLst/>
                <a:gdLst/>
                <a:ahLst/>
                <a:cxnLst/>
                <a:rect l="l" t="t" r="r" b="b"/>
                <a:pathLst>
                  <a:path w="14" h="10" extrusionOk="0">
                    <a:moveTo>
                      <a:pt x="14" y="10"/>
                    </a:moveTo>
                    <a:cubicBezTo>
                      <a:pt x="9" y="9"/>
                      <a:pt x="3" y="5"/>
                      <a:pt x="0" y="0"/>
                    </a:cubicBezTo>
                  </a:path>
                </a:pathLst>
              </a:custGeom>
              <a:noFill/>
              <a:ln w="15875" cap="rnd" cmpd="sng">
                <a:solidFill>
                  <a:srgbClr val="14AA4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63" name="Google Shape;17663;p442"/>
              <p:cNvSpPr/>
              <p:nvPr/>
            </p:nvSpPr>
            <p:spPr>
              <a:xfrm>
                <a:off x="1910410" y="2702781"/>
                <a:ext cx="17842" cy="5947"/>
              </a:xfrm>
              <a:custGeom>
                <a:avLst/>
                <a:gdLst/>
                <a:ahLst/>
                <a:cxnLst/>
                <a:rect l="l" t="t" r="r" b="b"/>
                <a:pathLst>
                  <a:path w="3" h="1" extrusionOk="0">
                    <a:moveTo>
                      <a:pt x="3" y="0"/>
                    </a:moveTo>
                    <a:cubicBezTo>
                      <a:pt x="2" y="0"/>
                      <a:pt x="1" y="1"/>
                      <a:pt x="0" y="1"/>
                    </a:cubicBezTo>
                  </a:path>
                </a:pathLst>
              </a:custGeom>
              <a:noFill/>
              <a:ln w="15875" cap="rnd" cmpd="sng">
                <a:solidFill>
                  <a:srgbClr val="14AA4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64" name="Google Shape;17664;p442"/>
              <p:cNvSpPr/>
              <p:nvPr/>
            </p:nvSpPr>
            <p:spPr>
              <a:xfrm>
                <a:off x="1751320" y="2794965"/>
                <a:ext cx="78802" cy="60960"/>
              </a:xfrm>
              <a:custGeom>
                <a:avLst/>
                <a:gdLst/>
                <a:ahLst/>
                <a:cxnLst/>
                <a:rect l="l" t="t" r="r" b="b"/>
                <a:pathLst>
                  <a:path w="13" h="10" extrusionOk="0">
                    <a:moveTo>
                      <a:pt x="13" y="0"/>
                    </a:moveTo>
                    <a:cubicBezTo>
                      <a:pt x="9" y="4"/>
                      <a:pt x="5" y="8"/>
                      <a:pt x="0" y="10"/>
                    </a:cubicBezTo>
                  </a:path>
                </a:pathLst>
              </a:custGeom>
              <a:noFill/>
              <a:ln w="15875" cap="rnd" cmpd="sng">
                <a:solidFill>
                  <a:srgbClr val="14AA4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65" name="Google Shape;17665;p442"/>
              <p:cNvSpPr/>
              <p:nvPr/>
            </p:nvSpPr>
            <p:spPr>
              <a:xfrm>
                <a:off x="1855398" y="2734004"/>
                <a:ext cx="17842" cy="29737"/>
              </a:xfrm>
              <a:custGeom>
                <a:avLst/>
                <a:gdLst/>
                <a:ahLst/>
                <a:cxnLst/>
                <a:rect l="l" t="t" r="r" b="b"/>
                <a:pathLst>
                  <a:path w="3" h="5" extrusionOk="0">
                    <a:moveTo>
                      <a:pt x="3" y="0"/>
                    </a:moveTo>
                    <a:cubicBezTo>
                      <a:pt x="2" y="1"/>
                      <a:pt x="1" y="3"/>
                      <a:pt x="0" y="5"/>
                    </a:cubicBezTo>
                  </a:path>
                </a:pathLst>
              </a:custGeom>
              <a:noFill/>
              <a:ln w="15875" cap="rnd" cmpd="sng">
                <a:solidFill>
                  <a:srgbClr val="14AA4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66" name="Google Shape;17666;p442"/>
              <p:cNvSpPr/>
              <p:nvPr/>
            </p:nvSpPr>
            <p:spPr>
              <a:xfrm>
                <a:off x="1891082" y="2629926"/>
                <a:ext cx="13382" cy="55013"/>
              </a:xfrm>
              <a:custGeom>
                <a:avLst/>
                <a:gdLst/>
                <a:ahLst/>
                <a:cxnLst/>
                <a:rect l="l" t="t" r="r" b="b"/>
                <a:pathLst>
                  <a:path w="2" h="9" extrusionOk="0">
                    <a:moveTo>
                      <a:pt x="2" y="0"/>
                    </a:moveTo>
                    <a:cubicBezTo>
                      <a:pt x="2" y="3"/>
                      <a:pt x="1" y="6"/>
                      <a:pt x="0" y="9"/>
                    </a:cubicBezTo>
                  </a:path>
                </a:pathLst>
              </a:custGeom>
              <a:noFill/>
              <a:ln w="15875" cap="rnd" cmpd="sng">
                <a:solidFill>
                  <a:srgbClr val="14AA4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67" name="Google Shape;17667;p442"/>
              <p:cNvSpPr/>
              <p:nvPr/>
            </p:nvSpPr>
            <p:spPr>
              <a:xfrm>
                <a:off x="1647242" y="2763741"/>
                <a:ext cx="37171" cy="13382"/>
              </a:xfrm>
              <a:custGeom>
                <a:avLst/>
                <a:gdLst/>
                <a:ahLst/>
                <a:cxnLst/>
                <a:rect l="l" t="t" r="r" b="b"/>
                <a:pathLst>
                  <a:path w="6" h="2" extrusionOk="0">
                    <a:moveTo>
                      <a:pt x="6" y="2"/>
                    </a:moveTo>
                    <a:cubicBezTo>
                      <a:pt x="4" y="1"/>
                      <a:pt x="2" y="1"/>
                      <a:pt x="0" y="0"/>
                    </a:cubicBezTo>
                  </a:path>
                </a:pathLst>
              </a:custGeom>
              <a:noFill/>
              <a:ln w="15875" cap="rnd" cmpd="sng">
                <a:solidFill>
                  <a:srgbClr val="14AA4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68" name="Google Shape;17668;p442"/>
              <p:cNvSpPr/>
              <p:nvPr/>
            </p:nvSpPr>
            <p:spPr>
              <a:xfrm>
                <a:off x="1708201" y="2777123"/>
                <a:ext cx="60960" cy="5947"/>
              </a:xfrm>
              <a:custGeom>
                <a:avLst/>
                <a:gdLst/>
                <a:ahLst/>
                <a:cxnLst/>
                <a:rect l="l" t="t" r="r" b="b"/>
                <a:pathLst>
                  <a:path w="10" h="1" extrusionOk="0">
                    <a:moveTo>
                      <a:pt x="10" y="1"/>
                    </a:moveTo>
                    <a:cubicBezTo>
                      <a:pt x="6" y="1"/>
                      <a:pt x="3" y="1"/>
                      <a:pt x="0" y="0"/>
                    </a:cubicBezTo>
                  </a:path>
                </a:pathLst>
              </a:custGeom>
              <a:noFill/>
              <a:ln w="15875" cap="rnd" cmpd="sng">
                <a:solidFill>
                  <a:srgbClr val="14AA4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69" name="Google Shape;17669;p442"/>
              <p:cNvSpPr/>
              <p:nvPr/>
            </p:nvSpPr>
            <p:spPr>
              <a:xfrm>
                <a:off x="1806332" y="2783070"/>
                <a:ext cx="17842" cy="0"/>
              </a:xfrm>
              <a:custGeom>
                <a:avLst/>
                <a:gdLst/>
                <a:ahLst/>
                <a:cxnLst/>
                <a:rect l="l" t="t" r="r" b="b"/>
                <a:pathLst>
                  <a:path w="3" h="120000" extrusionOk="0">
                    <a:moveTo>
                      <a:pt x="3" y="0"/>
                    </a:moveTo>
                    <a:cubicBezTo>
                      <a:pt x="2" y="0"/>
                      <a:pt x="1" y="0"/>
                      <a:pt x="0" y="0"/>
                    </a:cubicBezTo>
                  </a:path>
                </a:pathLst>
              </a:custGeom>
              <a:noFill/>
              <a:ln w="15875" cap="rnd" cmpd="sng">
                <a:solidFill>
                  <a:srgbClr val="14AA4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70" name="Google Shape;17670;p442"/>
              <p:cNvSpPr/>
              <p:nvPr/>
            </p:nvSpPr>
            <p:spPr>
              <a:xfrm>
                <a:off x="1861345" y="2769688"/>
                <a:ext cx="60960" cy="13382"/>
              </a:xfrm>
              <a:custGeom>
                <a:avLst/>
                <a:gdLst/>
                <a:ahLst/>
                <a:cxnLst/>
                <a:rect l="l" t="t" r="r" b="b"/>
                <a:pathLst>
                  <a:path w="10" h="2" extrusionOk="0">
                    <a:moveTo>
                      <a:pt x="10" y="0"/>
                    </a:moveTo>
                    <a:cubicBezTo>
                      <a:pt x="7" y="1"/>
                      <a:pt x="3" y="1"/>
                      <a:pt x="0" y="2"/>
                    </a:cubicBezTo>
                  </a:path>
                </a:pathLst>
              </a:custGeom>
              <a:noFill/>
              <a:ln w="15875" cap="rnd" cmpd="sng">
                <a:solidFill>
                  <a:srgbClr val="14AA4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71" name="Google Shape;17671;p442"/>
              <p:cNvSpPr/>
              <p:nvPr/>
            </p:nvSpPr>
            <p:spPr>
              <a:xfrm>
                <a:off x="1690360" y="2606137"/>
                <a:ext cx="43118" cy="17842"/>
              </a:xfrm>
              <a:custGeom>
                <a:avLst/>
                <a:gdLst/>
                <a:ahLst/>
                <a:cxnLst/>
                <a:rect l="l" t="t" r="r" b="b"/>
                <a:pathLst>
                  <a:path w="7" h="3" extrusionOk="0">
                    <a:moveTo>
                      <a:pt x="7" y="3"/>
                    </a:moveTo>
                    <a:cubicBezTo>
                      <a:pt x="4" y="3"/>
                      <a:pt x="2" y="2"/>
                      <a:pt x="0" y="0"/>
                    </a:cubicBezTo>
                  </a:path>
                </a:pathLst>
              </a:custGeom>
              <a:noFill/>
              <a:ln w="15875" cap="rnd" cmpd="sng">
                <a:solidFill>
                  <a:srgbClr val="14AA4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72" name="Google Shape;17672;p442"/>
              <p:cNvSpPr/>
              <p:nvPr/>
            </p:nvSpPr>
            <p:spPr>
              <a:xfrm>
                <a:off x="1781057" y="2594242"/>
                <a:ext cx="80289" cy="35684"/>
              </a:xfrm>
              <a:custGeom>
                <a:avLst/>
                <a:gdLst/>
                <a:ahLst/>
                <a:cxnLst/>
                <a:rect l="l" t="t" r="r" b="b"/>
                <a:pathLst>
                  <a:path w="13" h="6" extrusionOk="0">
                    <a:moveTo>
                      <a:pt x="13" y="0"/>
                    </a:moveTo>
                    <a:cubicBezTo>
                      <a:pt x="10" y="3"/>
                      <a:pt x="5" y="5"/>
                      <a:pt x="0" y="6"/>
                    </a:cubicBezTo>
                  </a:path>
                </a:pathLst>
              </a:custGeom>
              <a:noFill/>
              <a:ln w="15875" cap="rnd" cmpd="sng">
                <a:solidFill>
                  <a:srgbClr val="14AA4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73" name="Google Shape;17673;p442"/>
              <p:cNvSpPr/>
              <p:nvPr/>
            </p:nvSpPr>
            <p:spPr>
              <a:xfrm>
                <a:off x="1794437" y="2800912"/>
                <a:ext cx="29737" cy="55013"/>
              </a:xfrm>
              <a:custGeom>
                <a:avLst/>
                <a:gdLst/>
                <a:ahLst/>
                <a:cxnLst/>
                <a:rect l="l" t="t" r="r" b="b"/>
                <a:pathLst>
                  <a:path w="5" h="9" extrusionOk="0">
                    <a:moveTo>
                      <a:pt x="0" y="0"/>
                    </a:moveTo>
                    <a:cubicBezTo>
                      <a:pt x="2" y="3"/>
                      <a:pt x="4" y="6"/>
                      <a:pt x="5" y="9"/>
                    </a:cubicBezTo>
                  </a:path>
                </a:pathLst>
              </a:custGeom>
              <a:noFill/>
              <a:ln w="15875" cap="rnd" cmpd="sng">
                <a:solidFill>
                  <a:srgbClr val="14AA4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74" name="Google Shape;17674;p442"/>
              <p:cNvSpPr/>
              <p:nvPr/>
            </p:nvSpPr>
            <p:spPr>
              <a:xfrm>
                <a:off x="1727531" y="2734004"/>
                <a:ext cx="47579" cy="35684"/>
              </a:xfrm>
              <a:custGeom>
                <a:avLst/>
                <a:gdLst/>
                <a:ahLst/>
                <a:cxnLst/>
                <a:rect l="l" t="t" r="r" b="b"/>
                <a:pathLst>
                  <a:path w="8" h="6" extrusionOk="0">
                    <a:moveTo>
                      <a:pt x="0" y="0"/>
                    </a:moveTo>
                    <a:cubicBezTo>
                      <a:pt x="3" y="1"/>
                      <a:pt x="6" y="4"/>
                      <a:pt x="8" y="6"/>
                    </a:cubicBezTo>
                  </a:path>
                </a:pathLst>
              </a:custGeom>
              <a:noFill/>
              <a:ln w="15875" cap="rnd" cmpd="sng">
                <a:solidFill>
                  <a:srgbClr val="14AA4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75" name="Google Shape;17675;p442"/>
              <p:cNvSpPr/>
              <p:nvPr/>
            </p:nvSpPr>
            <p:spPr>
              <a:xfrm>
                <a:off x="1641295" y="2702781"/>
                <a:ext cx="43118" cy="5947"/>
              </a:xfrm>
              <a:custGeom>
                <a:avLst/>
                <a:gdLst/>
                <a:ahLst/>
                <a:cxnLst/>
                <a:rect l="l" t="t" r="r" b="b"/>
                <a:pathLst>
                  <a:path w="7" h="1" extrusionOk="0">
                    <a:moveTo>
                      <a:pt x="0" y="0"/>
                    </a:moveTo>
                    <a:cubicBezTo>
                      <a:pt x="2" y="0"/>
                      <a:pt x="4" y="1"/>
                      <a:pt x="7" y="1"/>
                    </a:cubicBezTo>
                  </a:path>
                </a:pathLst>
              </a:custGeom>
              <a:noFill/>
              <a:ln w="15875" cap="rnd" cmpd="sng">
                <a:solidFill>
                  <a:srgbClr val="14AA4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76" name="Google Shape;17676;p442"/>
              <p:cNvSpPr/>
              <p:nvPr/>
            </p:nvSpPr>
            <p:spPr>
              <a:xfrm>
                <a:off x="1678465" y="2789017"/>
                <a:ext cx="11895" cy="23789"/>
              </a:xfrm>
              <a:custGeom>
                <a:avLst/>
                <a:gdLst/>
                <a:ahLst/>
                <a:cxnLst/>
                <a:rect l="l" t="t" r="r" b="b"/>
                <a:pathLst>
                  <a:path w="2" h="4" extrusionOk="0">
                    <a:moveTo>
                      <a:pt x="2" y="0"/>
                    </a:moveTo>
                    <a:cubicBezTo>
                      <a:pt x="1" y="1"/>
                      <a:pt x="0" y="3"/>
                      <a:pt x="0" y="4"/>
                    </a:cubicBezTo>
                  </a:path>
                </a:pathLst>
              </a:custGeom>
              <a:noFill/>
              <a:ln w="15875" cap="rnd" cmpd="sng">
                <a:solidFill>
                  <a:srgbClr val="14AA4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77" name="Google Shape;17677;p442"/>
              <p:cNvSpPr/>
              <p:nvPr/>
            </p:nvSpPr>
            <p:spPr>
              <a:xfrm>
                <a:off x="1696307" y="2745899"/>
                <a:ext cx="5947" cy="23789"/>
              </a:xfrm>
              <a:custGeom>
                <a:avLst/>
                <a:gdLst/>
                <a:ahLst/>
                <a:cxnLst/>
                <a:rect l="l" t="t" r="r" b="b"/>
                <a:pathLst>
                  <a:path w="1" h="4" extrusionOk="0">
                    <a:moveTo>
                      <a:pt x="1" y="0"/>
                    </a:moveTo>
                    <a:cubicBezTo>
                      <a:pt x="1" y="1"/>
                      <a:pt x="1" y="3"/>
                      <a:pt x="0" y="4"/>
                    </a:cubicBezTo>
                  </a:path>
                </a:pathLst>
              </a:custGeom>
              <a:noFill/>
              <a:ln w="15875" cap="rnd" cmpd="sng">
                <a:solidFill>
                  <a:srgbClr val="14AA4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78" name="Google Shape;17678;p442"/>
              <p:cNvSpPr/>
              <p:nvPr/>
            </p:nvSpPr>
            <p:spPr>
              <a:xfrm>
                <a:off x="1672518" y="2623979"/>
                <a:ext cx="29737" cy="72855"/>
              </a:xfrm>
              <a:custGeom>
                <a:avLst/>
                <a:gdLst/>
                <a:ahLst/>
                <a:cxnLst/>
                <a:rect l="l" t="t" r="r" b="b"/>
                <a:pathLst>
                  <a:path w="5" h="12" extrusionOk="0">
                    <a:moveTo>
                      <a:pt x="0" y="0"/>
                    </a:moveTo>
                    <a:cubicBezTo>
                      <a:pt x="3" y="3"/>
                      <a:pt x="4" y="7"/>
                      <a:pt x="5" y="12"/>
                    </a:cubicBezTo>
                  </a:path>
                </a:pathLst>
              </a:custGeom>
              <a:noFill/>
              <a:ln w="15875" cap="rnd" cmpd="sng">
                <a:solidFill>
                  <a:srgbClr val="14AA4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79" name="Google Shape;17679;p442"/>
              <p:cNvSpPr/>
              <p:nvPr/>
            </p:nvSpPr>
            <p:spPr>
              <a:xfrm>
                <a:off x="1727531" y="2600190"/>
                <a:ext cx="53526" cy="55013"/>
              </a:xfrm>
              <a:custGeom>
                <a:avLst/>
                <a:gdLst/>
                <a:ahLst/>
                <a:cxnLst/>
                <a:rect l="l" t="t" r="r" b="b"/>
                <a:pathLst>
                  <a:path w="9" h="9" extrusionOk="0">
                    <a:moveTo>
                      <a:pt x="8" y="2"/>
                    </a:moveTo>
                    <a:cubicBezTo>
                      <a:pt x="9" y="3"/>
                      <a:pt x="9" y="6"/>
                      <a:pt x="8" y="8"/>
                    </a:cubicBezTo>
                    <a:cubicBezTo>
                      <a:pt x="6" y="9"/>
                      <a:pt x="4" y="9"/>
                      <a:pt x="2" y="8"/>
                    </a:cubicBezTo>
                    <a:cubicBezTo>
                      <a:pt x="0" y="6"/>
                      <a:pt x="0" y="3"/>
                      <a:pt x="2" y="2"/>
                    </a:cubicBezTo>
                    <a:cubicBezTo>
                      <a:pt x="4" y="0"/>
                      <a:pt x="6" y="0"/>
                      <a:pt x="8" y="2"/>
                    </a:cubicBezTo>
                  </a:path>
                </a:pathLst>
              </a:custGeom>
              <a:noFill/>
              <a:ln w="15875" cap="rnd" cmpd="sng">
                <a:solidFill>
                  <a:srgbClr val="14AA4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80" name="Google Shape;17680;p442"/>
              <p:cNvSpPr/>
              <p:nvPr/>
            </p:nvSpPr>
            <p:spPr>
              <a:xfrm>
                <a:off x="1678465" y="2690887"/>
                <a:ext cx="55013" cy="60960"/>
              </a:xfrm>
              <a:custGeom>
                <a:avLst/>
                <a:gdLst/>
                <a:ahLst/>
                <a:cxnLst/>
                <a:rect l="l" t="t" r="r" b="b"/>
                <a:pathLst>
                  <a:path w="9" h="10" extrusionOk="0">
                    <a:moveTo>
                      <a:pt x="7" y="2"/>
                    </a:moveTo>
                    <a:cubicBezTo>
                      <a:pt x="9" y="4"/>
                      <a:pt x="9" y="6"/>
                      <a:pt x="7" y="8"/>
                    </a:cubicBezTo>
                    <a:cubicBezTo>
                      <a:pt x="6" y="10"/>
                      <a:pt x="3" y="10"/>
                      <a:pt x="2" y="8"/>
                    </a:cubicBezTo>
                    <a:cubicBezTo>
                      <a:pt x="0" y="6"/>
                      <a:pt x="0" y="4"/>
                      <a:pt x="2" y="2"/>
                    </a:cubicBezTo>
                    <a:cubicBezTo>
                      <a:pt x="3" y="0"/>
                      <a:pt x="6" y="0"/>
                      <a:pt x="7" y="2"/>
                    </a:cubicBezTo>
                  </a:path>
                </a:pathLst>
              </a:custGeom>
              <a:noFill/>
              <a:ln w="15875" cap="rnd" cmpd="sng">
                <a:solidFill>
                  <a:srgbClr val="14AA4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81" name="Google Shape;17681;p442"/>
              <p:cNvSpPr/>
              <p:nvPr/>
            </p:nvSpPr>
            <p:spPr>
              <a:xfrm>
                <a:off x="1678465" y="2763741"/>
                <a:ext cx="29737" cy="31224"/>
              </a:xfrm>
              <a:custGeom>
                <a:avLst/>
                <a:gdLst/>
                <a:ahLst/>
                <a:cxnLst/>
                <a:rect l="l" t="t" r="r" b="b"/>
                <a:pathLst>
                  <a:path w="5" h="5" extrusionOk="0">
                    <a:moveTo>
                      <a:pt x="4" y="1"/>
                    </a:moveTo>
                    <a:cubicBezTo>
                      <a:pt x="5" y="2"/>
                      <a:pt x="5" y="3"/>
                      <a:pt x="4" y="4"/>
                    </a:cubicBezTo>
                    <a:cubicBezTo>
                      <a:pt x="3" y="5"/>
                      <a:pt x="2" y="5"/>
                      <a:pt x="1" y="4"/>
                    </a:cubicBezTo>
                    <a:cubicBezTo>
                      <a:pt x="0" y="3"/>
                      <a:pt x="0" y="2"/>
                      <a:pt x="1" y="1"/>
                    </a:cubicBezTo>
                    <a:cubicBezTo>
                      <a:pt x="2" y="0"/>
                      <a:pt x="3" y="0"/>
                      <a:pt x="4" y="1"/>
                    </a:cubicBezTo>
                  </a:path>
                </a:pathLst>
              </a:custGeom>
              <a:noFill/>
              <a:ln w="15875" cap="rnd" cmpd="sng">
                <a:solidFill>
                  <a:srgbClr val="14AA4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82" name="Google Shape;17682;p442"/>
              <p:cNvSpPr/>
              <p:nvPr/>
            </p:nvSpPr>
            <p:spPr>
              <a:xfrm>
                <a:off x="1763215" y="2763741"/>
                <a:ext cx="43118" cy="43118"/>
              </a:xfrm>
              <a:custGeom>
                <a:avLst/>
                <a:gdLst/>
                <a:ahLst/>
                <a:cxnLst/>
                <a:rect l="l" t="t" r="r" b="b"/>
                <a:pathLst>
                  <a:path w="7" h="7" extrusionOk="0">
                    <a:moveTo>
                      <a:pt x="6" y="1"/>
                    </a:moveTo>
                    <a:cubicBezTo>
                      <a:pt x="7" y="2"/>
                      <a:pt x="7" y="4"/>
                      <a:pt x="6" y="6"/>
                    </a:cubicBezTo>
                    <a:cubicBezTo>
                      <a:pt x="5" y="7"/>
                      <a:pt x="3" y="7"/>
                      <a:pt x="1" y="6"/>
                    </a:cubicBezTo>
                    <a:cubicBezTo>
                      <a:pt x="0" y="4"/>
                      <a:pt x="0" y="2"/>
                      <a:pt x="1" y="1"/>
                    </a:cubicBezTo>
                    <a:cubicBezTo>
                      <a:pt x="3" y="0"/>
                      <a:pt x="5" y="0"/>
                      <a:pt x="6" y="1"/>
                    </a:cubicBezTo>
                  </a:path>
                </a:pathLst>
              </a:custGeom>
              <a:noFill/>
              <a:ln w="15875" cap="rnd" cmpd="sng">
                <a:solidFill>
                  <a:srgbClr val="14AA4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83" name="Google Shape;17683;p442"/>
              <p:cNvSpPr/>
              <p:nvPr/>
            </p:nvSpPr>
            <p:spPr>
              <a:xfrm>
                <a:off x="1818227" y="2757793"/>
                <a:ext cx="43118" cy="43118"/>
              </a:xfrm>
              <a:custGeom>
                <a:avLst/>
                <a:gdLst/>
                <a:ahLst/>
                <a:cxnLst/>
                <a:rect l="l" t="t" r="r" b="b"/>
                <a:pathLst>
                  <a:path w="7" h="7" extrusionOk="0">
                    <a:moveTo>
                      <a:pt x="6" y="1"/>
                    </a:moveTo>
                    <a:cubicBezTo>
                      <a:pt x="7" y="3"/>
                      <a:pt x="7" y="5"/>
                      <a:pt x="6" y="6"/>
                    </a:cubicBezTo>
                    <a:cubicBezTo>
                      <a:pt x="5" y="7"/>
                      <a:pt x="3" y="7"/>
                      <a:pt x="2" y="6"/>
                    </a:cubicBezTo>
                    <a:cubicBezTo>
                      <a:pt x="0" y="5"/>
                      <a:pt x="0" y="3"/>
                      <a:pt x="2" y="1"/>
                    </a:cubicBezTo>
                    <a:cubicBezTo>
                      <a:pt x="3" y="0"/>
                      <a:pt x="5" y="0"/>
                      <a:pt x="6" y="1"/>
                    </a:cubicBezTo>
                  </a:path>
                </a:pathLst>
              </a:custGeom>
              <a:noFill/>
              <a:ln w="15875" cap="rnd" cmpd="sng">
                <a:solidFill>
                  <a:srgbClr val="14AA4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84" name="Google Shape;17684;p442"/>
              <p:cNvSpPr/>
              <p:nvPr/>
            </p:nvSpPr>
            <p:spPr>
              <a:xfrm>
                <a:off x="1855398" y="2678992"/>
                <a:ext cx="55013" cy="55013"/>
              </a:xfrm>
              <a:custGeom>
                <a:avLst/>
                <a:gdLst/>
                <a:ahLst/>
                <a:cxnLst/>
                <a:rect l="l" t="t" r="r" b="b"/>
                <a:pathLst>
                  <a:path w="9" h="9" extrusionOk="0">
                    <a:moveTo>
                      <a:pt x="8" y="2"/>
                    </a:moveTo>
                    <a:cubicBezTo>
                      <a:pt x="9" y="4"/>
                      <a:pt x="9" y="6"/>
                      <a:pt x="8" y="8"/>
                    </a:cubicBezTo>
                    <a:cubicBezTo>
                      <a:pt x="6" y="9"/>
                      <a:pt x="3" y="9"/>
                      <a:pt x="2" y="8"/>
                    </a:cubicBezTo>
                    <a:cubicBezTo>
                      <a:pt x="0" y="6"/>
                      <a:pt x="0" y="4"/>
                      <a:pt x="2" y="2"/>
                    </a:cubicBezTo>
                    <a:cubicBezTo>
                      <a:pt x="3" y="0"/>
                      <a:pt x="6" y="0"/>
                      <a:pt x="8" y="2"/>
                    </a:cubicBezTo>
                  </a:path>
                </a:pathLst>
              </a:custGeom>
              <a:noFill/>
              <a:ln w="15875" cap="rnd" cmpd="sng">
                <a:solidFill>
                  <a:srgbClr val="14AA4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685" name="Google Shape;17685;p442"/>
            <p:cNvGrpSpPr/>
            <p:nvPr/>
          </p:nvGrpSpPr>
          <p:grpSpPr>
            <a:xfrm>
              <a:off x="1348479" y="2258242"/>
              <a:ext cx="878730" cy="914415"/>
              <a:chOff x="5883276" y="1515922"/>
              <a:chExt cx="938213" cy="976313"/>
            </a:xfrm>
          </p:grpSpPr>
          <p:sp>
            <p:nvSpPr>
              <p:cNvPr id="17686" name="Google Shape;17686;p442"/>
              <p:cNvSpPr/>
              <p:nvPr/>
            </p:nvSpPr>
            <p:spPr>
              <a:xfrm>
                <a:off x="5883276" y="1515922"/>
                <a:ext cx="938213" cy="976313"/>
              </a:xfrm>
              <a:custGeom>
                <a:avLst/>
                <a:gdLst/>
                <a:ahLst/>
                <a:cxnLst/>
                <a:rect l="l" t="t" r="r" b="b"/>
                <a:pathLst>
                  <a:path w="144" h="150" extrusionOk="0">
                    <a:moveTo>
                      <a:pt x="132" y="55"/>
                    </a:moveTo>
                    <a:cubicBezTo>
                      <a:pt x="132" y="24"/>
                      <a:pt x="132" y="24"/>
                      <a:pt x="132" y="24"/>
                    </a:cubicBezTo>
                    <a:cubicBezTo>
                      <a:pt x="132" y="12"/>
                      <a:pt x="131" y="1"/>
                      <a:pt x="117" y="0"/>
                    </a:cubicBezTo>
                    <a:cubicBezTo>
                      <a:pt x="117" y="0"/>
                      <a:pt x="117" y="0"/>
                      <a:pt x="117" y="0"/>
                    </a:cubicBezTo>
                    <a:cubicBezTo>
                      <a:pt x="115" y="0"/>
                      <a:pt x="115" y="0"/>
                      <a:pt x="115" y="0"/>
                    </a:cubicBezTo>
                    <a:cubicBezTo>
                      <a:pt x="111" y="0"/>
                      <a:pt x="111" y="0"/>
                      <a:pt x="111" y="0"/>
                    </a:cubicBezTo>
                    <a:cubicBezTo>
                      <a:pt x="32" y="0"/>
                      <a:pt x="32" y="0"/>
                      <a:pt x="32" y="0"/>
                    </a:cubicBezTo>
                    <a:cubicBezTo>
                      <a:pt x="28" y="0"/>
                      <a:pt x="28" y="0"/>
                      <a:pt x="28" y="0"/>
                    </a:cubicBezTo>
                    <a:cubicBezTo>
                      <a:pt x="28" y="0"/>
                      <a:pt x="28" y="0"/>
                      <a:pt x="28" y="0"/>
                    </a:cubicBezTo>
                    <a:cubicBezTo>
                      <a:pt x="12" y="0"/>
                      <a:pt x="11" y="12"/>
                      <a:pt x="11" y="24"/>
                    </a:cubicBezTo>
                    <a:cubicBezTo>
                      <a:pt x="11" y="55"/>
                      <a:pt x="11" y="55"/>
                      <a:pt x="11" y="55"/>
                    </a:cubicBezTo>
                    <a:cubicBezTo>
                      <a:pt x="11" y="70"/>
                      <a:pt x="8" y="71"/>
                      <a:pt x="0" y="72"/>
                    </a:cubicBezTo>
                    <a:cubicBezTo>
                      <a:pt x="0" y="74"/>
                      <a:pt x="0" y="74"/>
                      <a:pt x="0" y="74"/>
                    </a:cubicBezTo>
                    <a:cubicBezTo>
                      <a:pt x="0" y="77"/>
                      <a:pt x="0" y="77"/>
                      <a:pt x="0" y="77"/>
                    </a:cubicBezTo>
                    <a:cubicBezTo>
                      <a:pt x="0" y="78"/>
                      <a:pt x="0" y="78"/>
                      <a:pt x="0" y="78"/>
                    </a:cubicBezTo>
                    <a:cubicBezTo>
                      <a:pt x="9" y="79"/>
                      <a:pt x="11" y="81"/>
                      <a:pt x="11" y="95"/>
                    </a:cubicBezTo>
                    <a:cubicBezTo>
                      <a:pt x="11" y="127"/>
                      <a:pt x="11" y="127"/>
                      <a:pt x="11" y="127"/>
                    </a:cubicBezTo>
                    <a:cubicBezTo>
                      <a:pt x="11" y="144"/>
                      <a:pt x="16" y="150"/>
                      <a:pt x="28" y="150"/>
                    </a:cubicBezTo>
                    <a:cubicBezTo>
                      <a:pt x="28" y="150"/>
                      <a:pt x="28" y="150"/>
                      <a:pt x="28" y="150"/>
                    </a:cubicBezTo>
                    <a:cubicBezTo>
                      <a:pt x="30" y="150"/>
                      <a:pt x="30" y="150"/>
                      <a:pt x="30" y="150"/>
                    </a:cubicBezTo>
                    <a:cubicBezTo>
                      <a:pt x="32" y="150"/>
                      <a:pt x="32" y="150"/>
                      <a:pt x="32" y="150"/>
                    </a:cubicBezTo>
                    <a:cubicBezTo>
                      <a:pt x="111" y="150"/>
                      <a:pt x="111" y="150"/>
                      <a:pt x="111" y="150"/>
                    </a:cubicBezTo>
                    <a:cubicBezTo>
                      <a:pt x="113" y="150"/>
                      <a:pt x="113" y="150"/>
                      <a:pt x="113" y="150"/>
                    </a:cubicBezTo>
                    <a:cubicBezTo>
                      <a:pt x="117" y="150"/>
                      <a:pt x="117" y="150"/>
                      <a:pt x="117" y="150"/>
                    </a:cubicBezTo>
                    <a:cubicBezTo>
                      <a:pt x="117" y="150"/>
                      <a:pt x="117" y="150"/>
                      <a:pt x="117" y="150"/>
                    </a:cubicBezTo>
                    <a:cubicBezTo>
                      <a:pt x="121" y="150"/>
                      <a:pt x="125" y="148"/>
                      <a:pt x="128" y="145"/>
                    </a:cubicBezTo>
                    <a:cubicBezTo>
                      <a:pt x="128" y="145"/>
                      <a:pt x="128" y="145"/>
                      <a:pt x="128" y="145"/>
                    </a:cubicBezTo>
                    <a:cubicBezTo>
                      <a:pt x="128" y="145"/>
                      <a:pt x="128" y="145"/>
                      <a:pt x="128" y="145"/>
                    </a:cubicBezTo>
                    <a:cubicBezTo>
                      <a:pt x="131" y="142"/>
                      <a:pt x="132" y="136"/>
                      <a:pt x="132" y="127"/>
                    </a:cubicBezTo>
                    <a:cubicBezTo>
                      <a:pt x="132" y="95"/>
                      <a:pt x="132" y="95"/>
                      <a:pt x="132" y="95"/>
                    </a:cubicBezTo>
                    <a:cubicBezTo>
                      <a:pt x="132" y="81"/>
                      <a:pt x="134" y="79"/>
                      <a:pt x="144" y="78"/>
                    </a:cubicBezTo>
                    <a:cubicBezTo>
                      <a:pt x="144" y="77"/>
                      <a:pt x="144" y="77"/>
                      <a:pt x="144" y="77"/>
                    </a:cubicBezTo>
                    <a:cubicBezTo>
                      <a:pt x="144" y="74"/>
                      <a:pt x="144" y="74"/>
                      <a:pt x="144" y="74"/>
                    </a:cubicBezTo>
                    <a:cubicBezTo>
                      <a:pt x="144" y="72"/>
                      <a:pt x="144" y="72"/>
                      <a:pt x="144" y="72"/>
                    </a:cubicBezTo>
                    <a:cubicBezTo>
                      <a:pt x="135" y="71"/>
                      <a:pt x="132" y="70"/>
                      <a:pt x="132" y="55"/>
                    </a:cubicBezTo>
                    <a:close/>
                  </a:path>
                </a:pathLst>
              </a:custGeom>
              <a:noFill/>
              <a:ln w="25400" cap="flat" cmpd="sng">
                <a:solidFill>
                  <a:srgbClr val="136149"/>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17687" name="Google Shape;17687;p442"/>
              <p:cNvCxnSpPr/>
              <p:nvPr/>
            </p:nvCxnSpPr>
            <p:spPr>
              <a:xfrm>
                <a:off x="5954714" y="1658797"/>
                <a:ext cx="788988" cy="0"/>
              </a:xfrm>
              <a:prstGeom prst="straightConnector1">
                <a:avLst/>
              </a:prstGeom>
              <a:noFill/>
              <a:ln w="25400" cap="flat" cmpd="sng">
                <a:solidFill>
                  <a:srgbClr val="136149"/>
                </a:solidFill>
                <a:prstDash val="solid"/>
                <a:miter lim="800000"/>
                <a:headEnd type="none" w="med" len="med"/>
                <a:tailEnd type="none" w="med" len="med"/>
              </a:ln>
            </p:spPr>
          </p:cxnSp>
          <p:cxnSp>
            <p:nvCxnSpPr>
              <p:cNvPr id="17688" name="Google Shape;17688;p442"/>
              <p:cNvCxnSpPr/>
              <p:nvPr/>
            </p:nvCxnSpPr>
            <p:spPr>
              <a:xfrm>
                <a:off x="5954714" y="2349360"/>
                <a:ext cx="788988" cy="0"/>
              </a:xfrm>
              <a:prstGeom prst="straightConnector1">
                <a:avLst/>
              </a:prstGeom>
              <a:noFill/>
              <a:ln w="25400" cap="flat" cmpd="sng">
                <a:solidFill>
                  <a:srgbClr val="136149"/>
                </a:solidFill>
                <a:prstDash val="solid"/>
                <a:miter lim="800000"/>
                <a:headEnd type="none" w="med" len="med"/>
                <a:tailEnd type="none" w="med" len="med"/>
              </a:ln>
            </p:spPr>
          </p:cxnSp>
        </p:grpSp>
      </p:grpSp>
      <p:grpSp>
        <p:nvGrpSpPr>
          <p:cNvPr id="17689" name="Google Shape;17689;p442"/>
          <p:cNvGrpSpPr/>
          <p:nvPr/>
        </p:nvGrpSpPr>
        <p:grpSpPr>
          <a:xfrm>
            <a:off x="4190596" y="2215929"/>
            <a:ext cx="867507" cy="914400"/>
            <a:chOff x="5913925" y="3237399"/>
            <a:chExt cx="867507" cy="914400"/>
          </a:xfrm>
        </p:grpSpPr>
        <p:sp>
          <p:nvSpPr>
            <p:cNvPr id="17690" name="Google Shape;17690;p442"/>
            <p:cNvSpPr/>
            <p:nvPr/>
          </p:nvSpPr>
          <p:spPr>
            <a:xfrm>
              <a:off x="6426810" y="3555681"/>
              <a:ext cx="70338" cy="46892"/>
            </a:xfrm>
            <a:custGeom>
              <a:avLst/>
              <a:gdLst/>
              <a:ahLst/>
              <a:cxnLst/>
              <a:rect l="l" t="t" r="r" b="b"/>
              <a:pathLst>
                <a:path w="70338" h="46892" extrusionOk="0">
                  <a:moveTo>
                    <a:pt x="65063" y="20515"/>
                  </a:moveTo>
                  <a:lnTo>
                    <a:pt x="8792" y="8792"/>
                  </a:lnTo>
                  <a:lnTo>
                    <a:pt x="13482" y="58029"/>
                  </a:lnTo>
                </a:path>
              </a:pathLst>
            </a:custGeom>
            <a:noFill/>
            <a:ln w="22225" cap="flat" cmpd="sng">
              <a:solidFill>
                <a:srgbClr val="15AA5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91" name="Google Shape;17691;p442"/>
            <p:cNvSpPr/>
            <p:nvPr/>
          </p:nvSpPr>
          <p:spPr>
            <a:xfrm>
              <a:off x="6197038" y="3769041"/>
              <a:ext cx="70338" cy="46892"/>
            </a:xfrm>
            <a:custGeom>
              <a:avLst/>
              <a:gdLst/>
              <a:ahLst/>
              <a:cxnLst/>
              <a:rect l="l" t="t" r="r" b="b"/>
              <a:pathLst>
                <a:path w="70338" h="46892" extrusionOk="0">
                  <a:moveTo>
                    <a:pt x="8792" y="43962"/>
                  </a:moveTo>
                  <a:lnTo>
                    <a:pt x="74441" y="58029"/>
                  </a:lnTo>
                  <a:lnTo>
                    <a:pt x="69752" y="8792"/>
                  </a:lnTo>
                </a:path>
              </a:pathLst>
            </a:custGeom>
            <a:noFill/>
            <a:ln w="22225" cap="flat" cmpd="sng">
              <a:solidFill>
                <a:srgbClr val="15AA5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92" name="Google Shape;17692;p442"/>
            <p:cNvSpPr/>
            <p:nvPr/>
          </p:nvSpPr>
          <p:spPr>
            <a:xfrm>
              <a:off x="6363505" y="3555681"/>
              <a:ext cx="140677" cy="281354"/>
            </a:xfrm>
            <a:custGeom>
              <a:avLst/>
              <a:gdLst/>
              <a:ahLst/>
              <a:cxnLst/>
              <a:rect l="l" t="t" r="r" b="b"/>
              <a:pathLst>
                <a:path w="140676" h="281353" extrusionOk="0">
                  <a:moveTo>
                    <a:pt x="72097" y="8792"/>
                  </a:moveTo>
                  <a:cubicBezTo>
                    <a:pt x="116645" y="36928"/>
                    <a:pt x="144780" y="83820"/>
                    <a:pt x="144780" y="140091"/>
                  </a:cubicBezTo>
                  <a:cubicBezTo>
                    <a:pt x="144780" y="219808"/>
                    <a:pt x="86165" y="285457"/>
                    <a:pt x="8792" y="292491"/>
                  </a:cubicBezTo>
                </a:path>
              </a:pathLst>
            </a:custGeom>
            <a:noFill/>
            <a:ln w="22225" cap="rnd" cmpd="sng">
              <a:solidFill>
                <a:srgbClr val="15AA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93" name="Google Shape;17693;p442"/>
            <p:cNvSpPr/>
            <p:nvPr/>
          </p:nvSpPr>
          <p:spPr>
            <a:xfrm>
              <a:off x="6190004" y="3532235"/>
              <a:ext cx="140677" cy="281354"/>
            </a:xfrm>
            <a:custGeom>
              <a:avLst/>
              <a:gdLst/>
              <a:ahLst/>
              <a:cxnLst/>
              <a:rect l="l" t="t" r="r" b="b"/>
              <a:pathLst>
                <a:path w="140676" h="281353" extrusionOk="0">
                  <a:moveTo>
                    <a:pt x="81475" y="294835"/>
                  </a:moveTo>
                  <a:cubicBezTo>
                    <a:pt x="36928" y="266700"/>
                    <a:pt x="8792" y="219808"/>
                    <a:pt x="8792" y="163537"/>
                  </a:cubicBezTo>
                  <a:cubicBezTo>
                    <a:pt x="8792" y="83820"/>
                    <a:pt x="67408" y="18171"/>
                    <a:pt x="144780" y="8792"/>
                  </a:cubicBezTo>
                </a:path>
              </a:pathLst>
            </a:custGeom>
            <a:noFill/>
            <a:ln w="22225" cap="rnd" cmpd="sng">
              <a:solidFill>
                <a:srgbClr val="15AA5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94" name="Google Shape;17694;p442"/>
            <p:cNvSpPr/>
            <p:nvPr/>
          </p:nvSpPr>
          <p:spPr>
            <a:xfrm>
              <a:off x="6358816" y="3515823"/>
              <a:ext cx="46892" cy="46892"/>
            </a:xfrm>
            <a:custGeom>
              <a:avLst/>
              <a:gdLst/>
              <a:ahLst/>
              <a:cxnLst/>
              <a:rect l="l" t="t" r="r" b="b"/>
              <a:pathLst>
                <a:path w="46892" h="46892" extrusionOk="0">
                  <a:moveTo>
                    <a:pt x="46306" y="27549"/>
                  </a:moveTo>
                  <a:cubicBezTo>
                    <a:pt x="46306" y="37908"/>
                    <a:pt x="37908" y="46306"/>
                    <a:pt x="27549" y="46306"/>
                  </a:cubicBezTo>
                  <a:cubicBezTo>
                    <a:pt x="17190" y="46306"/>
                    <a:pt x="8792" y="37908"/>
                    <a:pt x="8792" y="27549"/>
                  </a:cubicBezTo>
                  <a:cubicBezTo>
                    <a:pt x="8792" y="17190"/>
                    <a:pt x="17190" y="8792"/>
                    <a:pt x="27549" y="8792"/>
                  </a:cubicBezTo>
                  <a:cubicBezTo>
                    <a:pt x="37908" y="8792"/>
                    <a:pt x="46306" y="17190"/>
                    <a:pt x="46306" y="27549"/>
                  </a:cubicBezTo>
                  <a:close/>
                </a:path>
              </a:pathLst>
            </a:custGeom>
            <a:noFill/>
            <a:ln w="19050" cap="flat" cmpd="sng">
              <a:solidFill>
                <a:srgbClr val="15AA5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95" name="Google Shape;17695;p442"/>
            <p:cNvSpPr/>
            <p:nvPr/>
          </p:nvSpPr>
          <p:spPr>
            <a:xfrm>
              <a:off x="6293167" y="3818278"/>
              <a:ext cx="46892" cy="46892"/>
            </a:xfrm>
            <a:custGeom>
              <a:avLst/>
              <a:gdLst/>
              <a:ahLst/>
              <a:cxnLst/>
              <a:rect l="l" t="t" r="r" b="b"/>
              <a:pathLst>
                <a:path w="46892" h="46892" extrusionOk="0">
                  <a:moveTo>
                    <a:pt x="46306" y="27549"/>
                  </a:moveTo>
                  <a:cubicBezTo>
                    <a:pt x="46306" y="37908"/>
                    <a:pt x="37908" y="46306"/>
                    <a:pt x="27549" y="46306"/>
                  </a:cubicBezTo>
                  <a:cubicBezTo>
                    <a:pt x="17190" y="46306"/>
                    <a:pt x="8792" y="37908"/>
                    <a:pt x="8792" y="27549"/>
                  </a:cubicBezTo>
                  <a:cubicBezTo>
                    <a:pt x="8792" y="17190"/>
                    <a:pt x="17190" y="8792"/>
                    <a:pt x="27549" y="8792"/>
                  </a:cubicBezTo>
                  <a:cubicBezTo>
                    <a:pt x="37908" y="8792"/>
                    <a:pt x="46306" y="17190"/>
                    <a:pt x="46306" y="27549"/>
                  </a:cubicBezTo>
                  <a:close/>
                </a:path>
              </a:pathLst>
            </a:custGeom>
            <a:noFill/>
            <a:ln w="19050" cap="flat" cmpd="sng">
              <a:solidFill>
                <a:srgbClr val="15AA5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96" name="Google Shape;17696;p442"/>
            <p:cNvSpPr/>
            <p:nvPr/>
          </p:nvSpPr>
          <p:spPr>
            <a:xfrm>
              <a:off x="5913925" y="3237399"/>
              <a:ext cx="867507" cy="914400"/>
            </a:xfrm>
            <a:custGeom>
              <a:avLst/>
              <a:gdLst/>
              <a:ahLst/>
              <a:cxnLst/>
              <a:rect l="l" t="t" r="r" b="b"/>
              <a:pathLst>
                <a:path w="867507" h="914400" extrusionOk="0">
                  <a:moveTo>
                    <a:pt x="793652" y="341142"/>
                  </a:moveTo>
                  <a:lnTo>
                    <a:pt x="793652" y="158262"/>
                  </a:lnTo>
                  <a:cubicBezTo>
                    <a:pt x="793652" y="87923"/>
                    <a:pt x="786618" y="22274"/>
                    <a:pt x="702212" y="17585"/>
                  </a:cubicBezTo>
                  <a:lnTo>
                    <a:pt x="702212" y="17585"/>
                  </a:lnTo>
                  <a:lnTo>
                    <a:pt x="695178" y="17585"/>
                  </a:lnTo>
                  <a:lnTo>
                    <a:pt x="671732" y="17585"/>
                  </a:lnTo>
                  <a:lnTo>
                    <a:pt x="205154" y="17585"/>
                  </a:lnTo>
                  <a:lnTo>
                    <a:pt x="186397" y="17585"/>
                  </a:lnTo>
                  <a:lnTo>
                    <a:pt x="184052" y="17585"/>
                  </a:lnTo>
                  <a:cubicBezTo>
                    <a:pt x="92612" y="17585"/>
                    <a:pt x="85578" y="87923"/>
                    <a:pt x="85578" y="158262"/>
                  </a:cubicBezTo>
                  <a:lnTo>
                    <a:pt x="85578" y="341142"/>
                  </a:lnTo>
                  <a:cubicBezTo>
                    <a:pt x="85578" y="425548"/>
                    <a:pt x="69166" y="434926"/>
                    <a:pt x="17585" y="441960"/>
                  </a:cubicBezTo>
                  <a:lnTo>
                    <a:pt x="17585" y="448994"/>
                  </a:lnTo>
                  <a:lnTo>
                    <a:pt x="17585" y="467751"/>
                  </a:lnTo>
                  <a:lnTo>
                    <a:pt x="17585" y="474785"/>
                  </a:lnTo>
                  <a:cubicBezTo>
                    <a:pt x="73855" y="481818"/>
                    <a:pt x="85578" y="493542"/>
                    <a:pt x="85578" y="577948"/>
                  </a:cubicBezTo>
                  <a:lnTo>
                    <a:pt x="85578" y="765517"/>
                  </a:lnTo>
                  <a:cubicBezTo>
                    <a:pt x="85578" y="861646"/>
                    <a:pt x="116058" y="896815"/>
                    <a:pt x="186397" y="899160"/>
                  </a:cubicBezTo>
                  <a:lnTo>
                    <a:pt x="186397" y="899160"/>
                  </a:lnTo>
                  <a:lnTo>
                    <a:pt x="195775" y="899160"/>
                  </a:lnTo>
                  <a:lnTo>
                    <a:pt x="205154" y="899160"/>
                  </a:lnTo>
                  <a:lnTo>
                    <a:pt x="671732" y="899160"/>
                  </a:lnTo>
                  <a:lnTo>
                    <a:pt x="681110" y="899160"/>
                  </a:lnTo>
                  <a:lnTo>
                    <a:pt x="702212" y="899160"/>
                  </a:lnTo>
                  <a:lnTo>
                    <a:pt x="702212" y="899160"/>
                  </a:lnTo>
                  <a:cubicBezTo>
                    <a:pt x="730347" y="896815"/>
                    <a:pt x="751449" y="887437"/>
                    <a:pt x="767861" y="871025"/>
                  </a:cubicBezTo>
                  <a:lnTo>
                    <a:pt x="767861" y="871025"/>
                  </a:lnTo>
                  <a:lnTo>
                    <a:pt x="767861" y="871025"/>
                  </a:lnTo>
                  <a:cubicBezTo>
                    <a:pt x="786618" y="849923"/>
                    <a:pt x="793652" y="817098"/>
                    <a:pt x="793652" y="765517"/>
                  </a:cubicBezTo>
                  <a:lnTo>
                    <a:pt x="793652" y="577948"/>
                  </a:lnTo>
                  <a:cubicBezTo>
                    <a:pt x="793652" y="493542"/>
                    <a:pt x="805375" y="484163"/>
                    <a:pt x="861645" y="474785"/>
                  </a:cubicBezTo>
                  <a:lnTo>
                    <a:pt x="861645" y="467751"/>
                  </a:lnTo>
                  <a:lnTo>
                    <a:pt x="861645" y="448994"/>
                  </a:lnTo>
                  <a:lnTo>
                    <a:pt x="861645" y="441960"/>
                  </a:lnTo>
                  <a:cubicBezTo>
                    <a:pt x="810064" y="434926"/>
                    <a:pt x="793652" y="425548"/>
                    <a:pt x="793652" y="341142"/>
                  </a:cubicBezTo>
                  <a:close/>
                </a:path>
              </a:pathLst>
            </a:custGeom>
            <a:noFill/>
            <a:ln w="25400" cap="flat" cmpd="sng">
              <a:solidFill>
                <a:srgbClr val="1161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97" name="Google Shape;17697;p442"/>
            <p:cNvSpPr/>
            <p:nvPr/>
          </p:nvSpPr>
          <p:spPr>
            <a:xfrm>
              <a:off x="5981919" y="3366353"/>
              <a:ext cx="726830" cy="23446"/>
            </a:xfrm>
            <a:custGeom>
              <a:avLst/>
              <a:gdLst/>
              <a:ahLst/>
              <a:cxnLst/>
              <a:rect l="l" t="t" r="r" b="b"/>
              <a:pathLst>
                <a:path w="726830" h="23446" extrusionOk="0">
                  <a:moveTo>
                    <a:pt x="17585" y="17585"/>
                  </a:moveTo>
                  <a:lnTo>
                    <a:pt x="725658" y="17585"/>
                  </a:lnTo>
                </a:path>
              </a:pathLst>
            </a:custGeom>
            <a:noFill/>
            <a:ln w="25400" cap="flat" cmpd="sng">
              <a:solidFill>
                <a:srgbClr val="1161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98" name="Google Shape;17698;p442"/>
            <p:cNvSpPr/>
            <p:nvPr/>
          </p:nvSpPr>
          <p:spPr>
            <a:xfrm>
              <a:off x="5981919" y="3987676"/>
              <a:ext cx="726830" cy="23446"/>
            </a:xfrm>
            <a:custGeom>
              <a:avLst/>
              <a:gdLst/>
              <a:ahLst/>
              <a:cxnLst/>
              <a:rect l="l" t="t" r="r" b="b"/>
              <a:pathLst>
                <a:path w="726830" h="23446" extrusionOk="0">
                  <a:moveTo>
                    <a:pt x="17585" y="17585"/>
                  </a:moveTo>
                  <a:lnTo>
                    <a:pt x="725658" y="17585"/>
                  </a:lnTo>
                </a:path>
              </a:pathLst>
            </a:custGeom>
            <a:noFill/>
            <a:ln w="25400" cap="flat" cmpd="sng">
              <a:solidFill>
                <a:srgbClr val="1161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699" name="Google Shape;17699;p442"/>
          <p:cNvGrpSpPr/>
          <p:nvPr/>
        </p:nvGrpSpPr>
        <p:grpSpPr>
          <a:xfrm>
            <a:off x="7182648" y="2275682"/>
            <a:ext cx="844550" cy="879475"/>
            <a:chOff x="7182648" y="2275682"/>
            <a:chExt cx="844550" cy="879475"/>
          </a:xfrm>
        </p:grpSpPr>
        <p:sp>
          <p:nvSpPr>
            <p:cNvPr id="17700" name="Google Shape;17700;p442"/>
            <p:cNvSpPr/>
            <p:nvPr/>
          </p:nvSpPr>
          <p:spPr>
            <a:xfrm>
              <a:off x="7182648" y="2275682"/>
              <a:ext cx="844550" cy="879475"/>
            </a:xfrm>
            <a:custGeom>
              <a:avLst/>
              <a:gdLst/>
              <a:ahLst/>
              <a:cxnLst/>
              <a:rect l="l" t="t" r="r" b="b"/>
              <a:pathLst>
                <a:path w="144" h="150" extrusionOk="0">
                  <a:moveTo>
                    <a:pt x="132" y="56"/>
                  </a:moveTo>
                  <a:cubicBezTo>
                    <a:pt x="132" y="24"/>
                    <a:pt x="132" y="24"/>
                    <a:pt x="132" y="24"/>
                  </a:cubicBezTo>
                  <a:cubicBezTo>
                    <a:pt x="132" y="12"/>
                    <a:pt x="131" y="1"/>
                    <a:pt x="116" y="0"/>
                  </a:cubicBezTo>
                  <a:cubicBezTo>
                    <a:pt x="116" y="0"/>
                    <a:pt x="116" y="0"/>
                    <a:pt x="116" y="0"/>
                  </a:cubicBezTo>
                  <a:cubicBezTo>
                    <a:pt x="115" y="0"/>
                    <a:pt x="115" y="0"/>
                    <a:pt x="115" y="0"/>
                  </a:cubicBezTo>
                  <a:cubicBezTo>
                    <a:pt x="111" y="0"/>
                    <a:pt x="111" y="0"/>
                    <a:pt x="111" y="0"/>
                  </a:cubicBezTo>
                  <a:cubicBezTo>
                    <a:pt x="32" y="0"/>
                    <a:pt x="32" y="0"/>
                    <a:pt x="32" y="0"/>
                  </a:cubicBezTo>
                  <a:cubicBezTo>
                    <a:pt x="28" y="0"/>
                    <a:pt x="28" y="0"/>
                    <a:pt x="28" y="0"/>
                  </a:cubicBezTo>
                  <a:cubicBezTo>
                    <a:pt x="28" y="0"/>
                    <a:pt x="28" y="0"/>
                    <a:pt x="28" y="0"/>
                  </a:cubicBezTo>
                  <a:cubicBezTo>
                    <a:pt x="12" y="0"/>
                    <a:pt x="11" y="12"/>
                    <a:pt x="11" y="24"/>
                  </a:cubicBezTo>
                  <a:cubicBezTo>
                    <a:pt x="11" y="56"/>
                    <a:pt x="11" y="56"/>
                    <a:pt x="11" y="56"/>
                  </a:cubicBezTo>
                  <a:cubicBezTo>
                    <a:pt x="11" y="70"/>
                    <a:pt x="8" y="71"/>
                    <a:pt x="0" y="73"/>
                  </a:cubicBezTo>
                  <a:cubicBezTo>
                    <a:pt x="0" y="74"/>
                    <a:pt x="0" y="74"/>
                    <a:pt x="0" y="74"/>
                  </a:cubicBezTo>
                  <a:cubicBezTo>
                    <a:pt x="0" y="77"/>
                    <a:pt x="0" y="77"/>
                    <a:pt x="0" y="77"/>
                  </a:cubicBezTo>
                  <a:cubicBezTo>
                    <a:pt x="0" y="78"/>
                    <a:pt x="0" y="78"/>
                    <a:pt x="0" y="78"/>
                  </a:cubicBezTo>
                  <a:cubicBezTo>
                    <a:pt x="9" y="79"/>
                    <a:pt x="11" y="81"/>
                    <a:pt x="11" y="95"/>
                  </a:cubicBezTo>
                  <a:cubicBezTo>
                    <a:pt x="11" y="128"/>
                    <a:pt x="11" y="128"/>
                    <a:pt x="11" y="128"/>
                  </a:cubicBezTo>
                  <a:cubicBezTo>
                    <a:pt x="11" y="144"/>
                    <a:pt x="16" y="150"/>
                    <a:pt x="28" y="150"/>
                  </a:cubicBezTo>
                  <a:cubicBezTo>
                    <a:pt x="28" y="150"/>
                    <a:pt x="28" y="150"/>
                    <a:pt x="28" y="150"/>
                  </a:cubicBezTo>
                  <a:cubicBezTo>
                    <a:pt x="30" y="150"/>
                    <a:pt x="30" y="150"/>
                    <a:pt x="30" y="150"/>
                  </a:cubicBezTo>
                  <a:cubicBezTo>
                    <a:pt x="32" y="150"/>
                    <a:pt x="32" y="150"/>
                    <a:pt x="32" y="150"/>
                  </a:cubicBezTo>
                  <a:cubicBezTo>
                    <a:pt x="111" y="150"/>
                    <a:pt x="111" y="150"/>
                    <a:pt x="111" y="150"/>
                  </a:cubicBezTo>
                  <a:cubicBezTo>
                    <a:pt x="113" y="150"/>
                    <a:pt x="113" y="150"/>
                    <a:pt x="113" y="150"/>
                  </a:cubicBezTo>
                  <a:cubicBezTo>
                    <a:pt x="116" y="150"/>
                    <a:pt x="116" y="150"/>
                    <a:pt x="116" y="150"/>
                  </a:cubicBezTo>
                  <a:cubicBezTo>
                    <a:pt x="116" y="150"/>
                    <a:pt x="116" y="150"/>
                    <a:pt x="116" y="150"/>
                  </a:cubicBezTo>
                  <a:cubicBezTo>
                    <a:pt x="121" y="150"/>
                    <a:pt x="125" y="148"/>
                    <a:pt x="127" y="145"/>
                  </a:cubicBezTo>
                  <a:cubicBezTo>
                    <a:pt x="127" y="145"/>
                    <a:pt x="127" y="145"/>
                    <a:pt x="127" y="145"/>
                  </a:cubicBezTo>
                  <a:cubicBezTo>
                    <a:pt x="127" y="145"/>
                    <a:pt x="127" y="145"/>
                    <a:pt x="127" y="145"/>
                  </a:cubicBezTo>
                  <a:cubicBezTo>
                    <a:pt x="131" y="142"/>
                    <a:pt x="132" y="136"/>
                    <a:pt x="132" y="128"/>
                  </a:cubicBezTo>
                  <a:cubicBezTo>
                    <a:pt x="132" y="95"/>
                    <a:pt x="132" y="95"/>
                    <a:pt x="132" y="95"/>
                  </a:cubicBezTo>
                  <a:cubicBezTo>
                    <a:pt x="132" y="81"/>
                    <a:pt x="134" y="79"/>
                    <a:pt x="144" y="78"/>
                  </a:cubicBezTo>
                  <a:cubicBezTo>
                    <a:pt x="144" y="77"/>
                    <a:pt x="144" y="77"/>
                    <a:pt x="144" y="77"/>
                  </a:cubicBezTo>
                  <a:cubicBezTo>
                    <a:pt x="144" y="74"/>
                    <a:pt x="144" y="74"/>
                    <a:pt x="144" y="74"/>
                  </a:cubicBezTo>
                  <a:cubicBezTo>
                    <a:pt x="144" y="73"/>
                    <a:pt x="144" y="73"/>
                    <a:pt x="144" y="73"/>
                  </a:cubicBezTo>
                  <a:cubicBezTo>
                    <a:pt x="135" y="71"/>
                    <a:pt x="132" y="70"/>
                    <a:pt x="132" y="56"/>
                  </a:cubicBezTo>
                  <a:close/>
                </a:path>
              </a:pathLst>
            </a:custGeom>
            <a:noFill/>
            <a:ln w="23800" cap="flat" cmpd="sng">
              <a:solidFill>
                <a:srgbClr val="136149"/>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17701" name="Google Shape;17701;p442"/>
            <p:cNvCxnSpPr/>
            <p:nvPr/>
          </p:nvCxnSpPr>
          <p:spPr>
            <a:xfrm>
              <a:off x="7247736" y="2404270"/>
              <a:ext cx="709613" cy="0"/>
            </a:xfrm>
            <a:prstGeom prst="straightConnector1">
              <a:avLst/>
            </a:prstGeom>
            <a:noFill/>
            <a:ln w="23800" cap="flat" cmpd="sng">
              <a:solidFill>
                <a:srgbClr val="136149"/>
              </a:solidFill>
              <a:prstDash val="solid"/>
              <a:miter lim="800000"/>
              <a:headEnd type="none" w="med" len="med"/>
              <a:tailEnd type="none" w="med" len="med"/>
            </a:ln>
          </p:spPr>
        </p:cxnSp>
        <p:cxnSp>
          <p:nvCxnSpPr>
            <p:cNvPr id="17702" name="Google Shape;17702;p442"/>
            <p:cNvCxnSpPr/>
            <p:nvPr/>
          </p:nvCxnSpPr>
          <p:spPr>
            <a:xfrm>
              <a:off x="7247736" y="3026570"/>
              <a:ext cx="709613" cy="0"/>
            </a:xfrm>
            <a:prstGeom prst="straightConnector1">
              <a:avLst/>
            </a:prstGeom>
            <a:noFill/>
            <a:ln w="23800" cap="flat" cmpd="sng">
              <a:solidFill>
                <a:srgbClr val="136149"/>
              </a:solidFill>
              <a:prstDash val="solid"/>
              <a:miter lim="800000"/>
              <a:headEnd type="none" w="med" len="med"/>
              <a:tailEnd type="none" w="med" len="med"/>
            </a:ln>
          </p:spPr>
        </p:cxnSp>
        <p:grpSp>
          <p:nvGrpSpPr>
            <p:cNvPr id="17703" name="Google Shape;17703;p442"/>
            <p:cNvGrpSpPr/>
            <p:nvPr/>
          </p:nvGrpSpPr>
          <p:grpSpPr>
            <a:xfrm>
              <a:off x="7411248" y="2539207"/>
              <a:ext cx="382588" cy="374651"/>
              <a:chOff x="7411248" y="2539207"/>
              <a:chExt cx="382588" cy="374651"/>
            </a:xfrm>
          </p:grpSpPr>
          <p:sp>
            <p:nvSpPr>
              <p:cNvPr id="17704" name="Google Shape;17704;p442"/>
              <p:cNvSpPr/>
              <p:nvPr/>
            </p:nvSpPr>
            <p:spPr>
              <a:xfrm>
                <a:off x="7523961" y="2756695"/>
                <a:ext cx="157163" cy="157163"/>
              </a:xfrm>
              <a:custGeom>
                <a:avLst/>
                <a:gdLst/>
                <a:ahLst/>
                <a:cxnLst/>
                <a:rect l="l" t="t" r="r" b="b"/>
                <a:pathLst>
                  <a:path w="27" h="27" extrusionOk="0">
                    <a:moveTo>
                      <a:pt x="25" y="10"/>
                    </a:moveTo>
                    <a:cubicBezTo>
                      <a:pt x="25" y="4"/>
                      <a:pt x="25" y="4"/>
                      <a:pt x="25" y="4"/>
                    </a:cubicBezTo>
                    <a:cubicBezTo>
                      <a:pt x="25" y="2"/>
                      <a:pt x="25" y="0"/>
                      <a:pt x="22" y="0"/>
                    </a:cubicBezTo>
                    <a:cubicBezTo>
                      <a:pt x="22" y="0"/>
                      <a:pt x="22" y="0"/>
                      <a:pt x="22" y="0"/>
                    </a:cubicBezTo>
                    <a:cubicBezTo>
                      <a:pt x="22" y="0"/>
                      <a:pt x="22" y="0"/>
                      <a:pt x="22" y="0"/>
                    </a:cubicBezTo>
                    <a:cubicBezTo>
                      <a:pt x="21" y="0"/>
                      <a:pt x="21" y="0"/>
                      <a:pt x="21" y="0"/>
                    </a:cubicBezTo>
                    <a:cubicBezTo>
                      <a:pt x="6" y="0"/>
                      <a:pt x="6" y="0"/>
                      <a:pt x="6" y="0"/>
                    </a:cubicBezTo>
                    <a:cubicBezTo>
                      <a:pt x="6" y="0"/>
                      <a:pt x="6" y="0"/>
                      <a:pt x="6" y="0"/>
                    </a:cubicBezTo>
                    <a:cubicBezTo>
                      <a:pt x="5" y="0"/>
                      <a:pt x="5" y="0"/>
                      <a:pt x="5" y="0"/>
                    </a:cubicBezTo>
                    <a:cubicBezTo>
                      <a:pt x="3" y="0"/>
                      <a:pt x="2" y="2"/>
                      <a:pt x="2" y="4"/>
                    </a:cubicBezTo>
                    <a:cubicBezTo>
                      <a:pt x="2" y="10"/>
                      <a:pt x="2" y="10"/>
                      <a:pt x="2" y="10"/>
                    </a:cubicBezTo>
                    <a:cubicBezTo>
                      <a:pt x="2" y="12"/>
                      <a:pt x="2" y="13"/>
                      <a:pt x="0" y="13"/>
                    </a:cubicBezTo>
                    <a:cubicBezTo>
                      <a:pt x="0" y="13"/>
                      <a:pt x="0" y="13"/>
                      <a:pt x="0" y="13"/>
                    </a:cubicBezTo>
                    <a:cubicBezTo>
                      <a:pt x="0" y="14"/>
                      <a:pt x="0" y="14"/>
                      <a:pt x="0" y="14"/>
                    </a:cubicBezTo>
                    <a:cubicBezTo>
                      <a:pt x="0" y="14"/>
                      <a:pt x="0" y="14"/>
                      <a:pt x="0" y="14"/>
                    </a:cubicBezTo>
                    <a:cubicBezTo>
                      <a:pt x="2" y="14"/>
                      <a:pt x="2" y="15"/>
                      <a:pt x="2" y="17"/>
                    </a:cubicBezTo>
                    <a:cubicBezTo>
                      <a:pt x="2" y="23"/>
                      <a:pt x="2" y="23"/>
                      <a:pt x="2" y="23"/>
                    </a:cubicBezTo>
                    <a:cubicBezTo>
                      <a:pt x="2" y="26"/>
                      <a:pt x="3" y="27"/>
                      <a:pt x="6" y="27"/>
                    </a:cubicBezTo>
                    <a:cubicBezTo>
                      <a:pt x="6" y="27"/>
                      <a:pt x="6" y="27"/>
                      <a:pt x="6" y="27"/>
                    </a:cubicBezTo>
                    <a:cubicBezTo>
                      <a:pt x="6" y="27"/>
                      <a:pt x="6" y="27"/>
                      <a:pt x="6" y="27"/>
                    </a:cubicBezTo>
                    <a:cubicBezTo>
                      <a:pt x="6" y="27"/>
                      <a:pt x="6" y="27"/>
                      <a:pt x="6" y="27"/>
                    </a:cubicBezTo>
                    <a:cubicBezTo>
                      <a:pt x="21" y="27"/>
                      <a:pt x="21" y="27"/>
                      <a:pt x="21" y="27"/>
                    </a:cubicBezTo>
                    <a:cubicBezTo>
                      <a:pt x="21" y="27"/>
                      <a:pt x="21" y="27"/>
                      <a:pt x="21" y="27"/>
                    </a:cubicBezTo>
                    <a:cubicBezTo>
                      <a:pt x="22" y="27"/>
                      <a:pt x="22" y="27"/>
                      <a:pt x="22" y="27"/>
                    </a:cubicBezTo>
                    <a:cubicBezTo>
                      <a:pt x="22" y="27"/>
                      <a:pt x="22" y="27"/>
                      <a:pt x="22" y="27"/>
                    </a:cubicBezTo>
                    <a:cubicBezTo>
                      <a:pt x="23" y="27"/>
                      <a:pt x="23" y="27"/>
                      <a:pt x="24" y="27"/>
                    </a:cubicBezTo>
                    <a:cubicBezTo>
                      <a:pt x="24" y="27"/>
                      <a:pt x="24" y="27"/>
                      <a:pt x="24" y="27"/>
                    </a:cubicBezTo>
                    <a:cubicBezTo>
                      <a:pt x="24" y="27"/>
                      <a:pt x="24" y="27"/>
                      <a:pt x="24" y="27"/>
                    </a:cubicBezTo>
                    <a:cubicBezTo>
                      <a:pt x="25" y="26"/>
                      <a:pt x="25" y="25"/>
                      <a:pt x="25" y="23"/>
                    </a:cubicBezTo>
                    <a:cubicBezTo>
                      <a:pt x="25" y="17"/>
                      <a:pt x="25" y="17"/>
                      <a:pt x="25" y="17"/>
                    </a:cubicBezTo>
                    <a:cubicBezTo>
                      <a:pt x="25" y="15"/>
                      <a:pt x="25" y="14"/>
                      <a:pt x="27" y="14"/>
                    </a:cubicBezTo>
                    <a:cubicBezTo>
                      <a:pt x="27" y="14"/>
                      <a:pt x="27" y="14"/>
                      <a:pt x="27" y="14"/>
                    </a:cubicBezTo>
                    <a:cubicBezTo>
                      <a:pt x="27" y="13"/>
                      <a:pt x="27" y="13"/>
                      <a:pt x="27" y="13"/>
                    </a:cubicBezTo>
                    <a:cubicBezTo>
                      <a:pt x="27" y="13"/>
                      <a:pt x="27" y="13"/>
                      <a:pt x="27" y="13"/>
                    </a:cubicBezTo>
                    <a:cubicBezTo>
                      <a:pt x="25" y="13"/>
                      <a:pt x="25" y="12"/>
                      <a:pt x="25" y="10"/>
                    </a:cubicBezTo>
                    <a:close/>
                  </a:path>
                </a:pathLst>
              </a:custGeom>
              <a:noFill/>
              <a:ln w="15875" cap="flat" cmpd="sng">
                <a:solidFill>
                  <a:srgbClr val="12AA4E"/>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17705" name="Google Shape;17705;p442"/>
              <p:cNvCxnSpPr/>
              <p:nvPr/>
            </p:nvCxnSpPr>
            <p:spPr>
              <a:xfrm>
                <a:off x="7535073" y="2780507"/>
                <a:ext cx="134938" cy="0"/>
              </a:xfrm>
              <a:prstGeom prst="straightConnector1">
                <a:avLst/>
              </a:prstGeom>
              <a:noFill/>
              <a:ln w="15875" cap="flat" cmpd="sng">
                <a:solidFill>
                  <a:srgbClr val="12AA4E"/>
                </a:solidFill>
                <a:prstDash val="solid"/>
                <a:miter lim="800000"/>
                <a:headEnd type="none" w="med" len="med"/>
                <a:tailEnd type="none" w="med" len="med"/>
              </a:ln>
            </p:spPr>
          </p:cxnSp>
          <p:cxnSp>
            <p:nvCxnSpPr>
              <p:cNvPr id="17706" name="Google Shape;17706;p442"/>
              <p:cNvCxnSpPr/>
              <p:nvPr/>
            </p:nvCxnSpPr>
            <p:spPr>
              <a:xfrm>
                <a:off x="7535073" y="2891632"/>
                <a:ext cx="134938" cy="0"/>
              </a:xfrm>
              <a:prstGeom prst="straightConnector1">
                <a:avLst/>
              </a:prstGeom>
              <a:noFill/>
              <a:ln w="15875" cap="flat" cmpd="sng">
                <a:solidFill>
                  <a:srgbClr val="12AA4E"/>
                </a:solidFill>
                <a:prstDash val="solid"/>
                <a:miter lim="800000"/>
                <a:headEnd type="none" w="med" len="med"/>
                <a:tailEnd type="none" w="med" len="med"/>
              </a:ln>
            </p:spPr>
          </p:cxnSp>
          <p:sp>
            <p:nvSpPr>
              <p:cNvPr id="17707" name="Google Shape;17707;p442"/>
              <p:cNvSpPr/>
              <p:nvPr/>
            </p:nvSpPr>
            <p:spPr>
              <a:xfrm>
                <a:off x="7635086" y="2539207"/>
                <a:ext cx="158750" cy="165100"/>
              </a:xfrm>
              <a:custGeom>
                <a:avLst/>
                <a:gdLst/>
                <a:ahLst/>
                <a:cxnLst/>
                <a:rect l="l" t="t" r="r" b="b"/>
                <a:pathLst>
                  <a:path w="27" h="28" extrusionOk="0">
                    <a:moveTo>
                      <a:pt x="25" y="11"/>
                    </a:moveTo>
                    <a:cubicBezTo>
                      <a:pt x="25" y="5"/>
                      <a:pt x="25" y="5"/>
                      <a:pt x="25" y="5"/>
                    </a:cubicBezTo>
                    <a:cubicBezTo>
                      <a:pt x="25" y="3"/>
                      <a:pt x="25" y="1"/>
                      <a:pt x="22" y="1"/>
                    </a:cubicBezTo>
                    <a:cubicBezTo>
                      <a:pt x="22" y="0"/>
                      <a:pt x="22" y="0"/>
                      <a:pt x="22" y="0"/>
                    </a:cubicBezTo>
                    <a:cubicBezTo>
                      <a:pt x="22" y="0"/>
                      <a:pt x="22" y="0"/>
                      <a:pt x="22" y="0"/>
                    </a:cubicBezTo>
                    <a:cubicBezTo>
                      <a:pt x="21" y="0"/>
                      <a:pt x="21" y="0"/>
                      <a:pt x="21" y="0"/>
                    </a:cubicBezTo>
                    <a:cubicBezTo>
                      <a:pt x="6" y="0"/>
                      <a:pt x="6" y="0"/>
                      <a:pt x="6" y="0"/>
                    </a:cubicBezTo>
                    <a:cubicBezTo>
                      <a:pt x="6" y="0"/>
                      <a:pt x="6" y="0"/>
                      <a:pt x="6" y="0"/>
                    </a:cubicBezTo>
                    <a:cubicBezTo>
                      <a:pt x="6" y="0"/>
                      <a:pt x="6" y="0"/>
                      <a:pt x="6" y="0"/>
                    </a:cubicBezTo>
                    <a:cubicBezTo>
                      <a:pt x="3" y="0"/>
                      <a:pt x="2" y="3"/>
                      <a:pt x="2" y="5"/>
                    </a:cubicBezTo>
                    <a:cubicBezTo>
                      <a:pt x="2" y="11"/>
                      <a:pt x="2" y="11"/>
                      <a:pt x="2" y="11"/>
                    </a:cubicBezTo>
                    <a:cubicBezTo>
                      <a:pt x="2" y="13"/>
                      <a:pt x="2" y="14"/>
                      <a:pt x="0" y="14"/>
                    </a:cubicBezTo>
                    <a:cubicBezTo>
                      <a:pt x="0" y="14"/>
                      <a:pt x="0" y="14"/>
                      <a:pt x="0" y="14"/>
                    </a:cubicBezTo>
                    <a:cubicBezTo>
                      <a:pt x="0" y="15"/>
                      <a:pt x="0" y="15"/>
                      <a:pt x="0" y="15"/>
                    </a:cubicBezTo>
                    <a:cubicBezTo>
                      <a:pt x="0" y="15"/>
                      <a:pt x="0" y="15"/>
                      <a:pt x="0" y="15"/>
                    </a:cubicBezTo>
                    <a:cubicBezTo>
                      <a:pt x="2" y="15"/>
                      <a:pt x="2" y="16"/>
                      <a:pt x="2" y="18"/>
                    </a:cubicBezTo>
                    <a:cubicBezTo>
                      <a:pt x="2" y="24"/>
                      <a:pt x="2" y="24"/>
                      <a:pt x="2" y="24"/>
                    </a:cubicBezTo>
                    <a:cubicBezTo>
                      <a:pt x="2" y="27"/>
                      <a:pt x="3" y="28"/>
                      <a:pt x="6" y="28"/>
                    </a:cubicBezTo>
                    <a:cubicBezTo>
                      <a:pt x="6" y="28"/>
                      <a:pt x="6" y="28"/>
                      <a:pt x="6" y="28"/>
                    </a:cubicBezTo>
                    <a:cubicBezTo>
                      <a:pt x="6" y="28"/>
                      <a:pt x="6" y="28"/>
                      <a:pt x="6" y="28"/>
                    </a:cubicBezTo>
                    <a:cubicBezTo>
                      <a:pt x="6" y="28"/>
                      <a:pt x="6" y="28"/>
                      <a:pt x="6" y="28"/>
                    </a:cubicBezTo>
                    <a:cubicBezTo>
                      <a:pt x="21" y="28"/>
                      <a:pt x="21" y="28"/>
                      <a:pt x="21" y="28"/>
                    </a:cubicBezTo>
                    <a:cubicBezTo>
                      <a:pt x="21" y="28"/>
                      <a:pt x="21" y="28"/>
                      <a:pt x="21" y="28"/>
                    </a:cubicBezTo>
                    <a:cubicBezTo>
                      <a:pt x="22" y="28"/>
                      <a:pt x="22" y="28"/>
                      <a:pt x="22" y="28"/>
                    </a:cubicBezTo>
                    <a:cubicBezTo>
                      <a:pt x="22" y="28"/>
                      <a:pt x="22" y="28"/>
                      <a:pt x="22" y="28"/>
                    </a:cubicBezTo>
                    <a:cubicBezTo>
                      <a:pt x="23" y="28"/>
                      <a:pt x="24" y="28"/>
                      <a:pt x="24" y="28"/>
                    </a:cubicBezTo>
                    <a:cubicBezTo>
                      <a:pt x="24" y="28"/>
                      <a:pt x="24" y="28"/>
                      <a:pt x="24" y="28"/>
                    </a:cubicBezTo>
                    <a:cubicBezTo>
                      <a:pt x="24" y="28"/>
                      <a:pt x="24" y="28"/>
                      <a:pt x="24" y="28"/>
                    </a:cubicBezTo>
                    <a:cubicBezTo>
                      <a:pt x="25" y="27"/>
                      <a:pt x="25" y="26"/>
                      <a:pt x="25" y="24"/>
                    </a:cubicBezTo>
                    <a:cubicBezTo>
                      <a:pt x="25" y="18"/>
                      <a:pt x="25" y="18"/>
                      <a:pt x="25" y="18"/>
                    </a:cubicBezTo>
                    <a:cubicBezTo>
                      <a:pt x="25" y="16"/>
                      <a:pt x="25" y="15"/>
                      <a:pt x="27" y="15"/>
                    </a:cubicBezTo>
                    <a:cubicBezTo>
                      <a:pt x="27" y="15"/>
                      <a:pt x="27" y="15"/>
                      <a:pt x="27" y="15"/>
                    </a:cubicBezTo>
                    <a:cubicBezTo>
                      <a:pt x="27" y="14"/>
                      <a:pt x="27" y="14"/>
                      <a:pt x="27" y="14"/>
                    </a:cubicBezTo>
                    <a:cubicBezTo>
                      <a:pt x="27" y="14"/>
                      <a:pt x="27" y="14"/>
                      <a:pt x="27" y="14"/>
                    </a:cubicBezTo>
                    <a:cubicBezTo>
                      <a:pt x="26" y="14"/>
                      <a:pt x="25" y="13"/>
                      <a:pt x="25" y="11"/>
                    </a:cubicBezTo>
                    <a:close/>
                  </a:path>
                </a:pathLst>
              </a:custGeom>
              <a:noFill/>
              <a:ln w="15875" cap="flat" cmpd="sng">
                <a:solidFill>
                  <a:srgbClr val="12AA4E"/>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17708" name="Google Shape;17708;p442"/>
              <p:cNvCxnSpPr/>
              <p:nvPr/>
            </p:nvCxnSpPr>
            <p:spPr>
              <a:xfrm>
                <a:off x="7652548" y="2569370"/>
                <a:ext cx="128588" cy="0"/>
              </a:xfrm>
              <a:prstGeom prst="straightConnector1">
                <a:avLst/>
              </a:prstGeom>
              <a:noFill/>
              <a:ln w="15875" cap="flat" cmpd="sng">
                <a:solidFill>
                  <a:srgbClr val="12AA4E"/>
                </a:solidFill>
                <a:prstDash val="solid"/>
                <a:miter lim="800000"/>
                <a:headEnd type="none" w="med" len="med"/>
                <a:tailEnd type="none" w="med" len="med"/>
              </a:ln>
            </p:spPr>
          </p:cxnSp>
          <p:cxnSp>
            <p:nvCxnSpPr>
              <p:cNvPr id="17709" name="Google Shape;17709;p442"/>
              <p:cNvCxnSpPr/>
              <p:nvPr/>
            </p:nvCxnSpPr>
            <p:spPr>
              <a:xfrm>
                <a:off x="7652548" y="2680495"/>
                <a:ext cx="128588" cy="0"/>
              </a:xfrm>
              <a:prstGeom prst="straightConnector1">
                <a:avLst/>
              </a:prstGeom>
              <a:noFill/>
              <a:ln w="15875" cap="flat" cmpd="sng">
                <a:solidFill>
                  <a:srgbClr val="12AA4E"/>
                </a:solidFill>
                <a:prstDash val="solid"/>
                <a:miter lim="800000"/>
                <a:headEnd type="none" w="med" len="med"/>
                <a:tailEnd type="none" w="med" len="med"/>
              </a:ln>
            </p:spPr>
          </p:cxnSp>
          <p:sp>
            <p:nvSpPr>
              <p:cNvPr id="17710" name="Google Shape;17710;p442"/>
              <p:cNvSpPr/>
              <p:nvPr/>
            </p:nvSpPr>
            <p:spPr>
              <a:xfrm>
                <a:off x="7411248" y="2539207"/>
                <a:ext cx="158750" cy="165100"/>
              </a:xfrm>
              <a:custGeom>
                <a:avLst/>
                <a:gdLst/>
                <a:ahLst/>
                <a:cxnLst/>
                <a:rect l="l" t="t" r="r" b="b"/>
                <a:pathLst>
                  <a:path w="27" h="28" extrusionOk="0">
                    <a:moveTo>
                      <a:pt x="25" y="11"/>
                    </a:moveTo>
                    <a:cubicBezTo>
                      <a:pt x="25" y="5"/>
                      <a:pt x="25" y="5"/>
                      <a:pt x="25" y="5"/>
                    </a:cubicBezTo>
                    <a:cubicBezTo>
                      <a:pt x="25" y="3"/>
                      <a:pt x="24" y="1"/>
                      <a:pt x="22" y="1"/>
                    </a:cubicBezTo>
                    <a:cubicBezTo>
                      <a:pt x="22" y="0"/>
                      <a:pt x="22" y="0"/>
                      <a:pt x="22" y="0"/>
                    </a:cubicBezTo>
                    <a:cubicBezTo>
                      <a:pt x="21" y="0"/>
                      <a:pt x="21" y="0"/>
                      <a:pt x="21" y="0"/>
                    </a:cubicBezTo>
                    <a:cubicBezTo>
                      <a:pt x="21" y="0"/>
                      <a:pt x="21" y="0"/>
                      <a:pt x="21" y="0"/>
                    </a:cubicBezTo>
                    <a:cubicBezTo>
                      <a:pt x="6" y="0"/>
                      <a:pt x="6" y="0"/>
                      <a:pt x="6" y="0"/>
                    </a:cubicBezTo>
                    <a:cubicBezTo>
                      <a:pt x="5" y="0"/>
                      <a:pt x="5" y="0"/>
                      <a:pt x="5" y="0"/>
                    </a:cubicBezTo>
                    <a:cubicBezTo>
                      <a:pt x="5" y="0"/>
                      <a:pt x="5" y="0"/>
                      <a:pt x="5" y="0"/>
                    </a:cubicBezTo>
                    <a:cubicBezTo>
                      <a:pt x="2" y="0"/>
                      <a:pt x="2" y="3"/>
                      <a:pt x="2" y="5"/>
                    </a:cubicBezTo>
                    <a:cubicBezTo>
                      <a:pt x="2" y="11"/>
                      <a:pt x="2" y="11"/>
                      <a:pt x="2" y="11"/>
                    </a:cubicBezTo>
                    <a:cubicBezTo>
                      <a:pt x="2" y="13"/>
                      <a:pt x="2" y="14"/>
                      <a:pt x="0" y="14"/>
                    </a:cubicBezTo>
                    <a:cubicBezTo>
                      <a:pt x="0" y="14"/>
                      <a:pt x="0" y="14"/>
                      <a:pt x="0" y="14"/>
                    </a:cubicBezTo>
                    <a:cubicBezTo>
                      <a:pt x="0" y="15"/>
                      <a:pt x="0" y="15"/>
                      <a:pt x="0" y="15"/>
                    </a:cubicBezTo>
                    <a:cubicBezTo>
                      <a:pt x="0" y="15"/>
                      <a:pt x="0" y="15"/>
                      <a:pt x="0" y="15"/>
                    </a:cubicBezTo>
                    <a:cubicBezTo>
                      <a:pt x="2" y="15"/>
                      <a:pt x="2" y="16"/>
                      <a:pt x="2" y="18"/>
                    </a:cubicBezTo>
                    <a:cubicBezTo>
                      <a:pt x="2" y="24"/>
                      <a:pt x="2" y="24"/>
                      <a:pt x="2" y="24"/>
                    </a:cubicBezTo>
                    <a:cubicBezTo>
                      <a:pt x="2" y="27"/>
                      <a:pt x="3" y="28"/>
                      <a:pt x="5" y="28"/>
                    </a:cubicBezTo>
                    <a:cubicBezTo>
                      <a:pt x="5" y="28"/>
                      <a:pt x="5" y="28"/>
                      <a:pt x="5" y="28"/>
                    </a:cubicBezTo>
                    <a:cubicBezTo>
                      <a:pt x="6" y="28"/>
                      <a:pt x="6" y="28"/>
                      <a:pt x="6" y="28"/>
                    </a:cubicBezTo>
                    <a:cubicBezTo>
                      <a:pt x="6" y="28"/>
                      <a:pt x="6" y="28"/>
                      <a:pt x="6" y="28"/>
                    </a:cubicBezTo>
                    <a:cubicBezTo>
                      <a:pt x="21" y="28"/>
                      <a:pt x="21" y="28"/>
                      <a:pt x="21" y="28"/>
                    </a:cubicBezTo>
                    <a:cubicBezTo>
                      <a:pt x="21" y="28"/>
                      <a:pt x="21" y="28"/>
                      <a:pt x="21" y="28"/>
                    </a:cubicBezTo>
                    <a:cubicBezTo>
                      <a:pt x="22" y="28"/>
                      <a:pt x="22" y="28"/>
                      <a:pt x="22" y="28"/>
                    </a:cubicBezTo>
                    <a:cubicBezTo>
                      <a:pt x="22" y="28"/>
                      <a:pt x="22" y="28"/>
                      <a:pt x="22" y="28"/>
                    </a:cubicBezTo>
                    <a:cubicBezTo>
                      <a:pt x="23" y="28"/>
                      <a:pt x="23" y="28"/>
                      <a:pt x="24" y="28"/>
                    </a:cubicBezTo>
                    <a:cubicBezTo>
                      <a:pt x="24" y="28"/>
                      <a:pt x="24" y="28"/>
                      <a:pt x="24" y="28"/>
                    </a:cubicBezTo>
                    <a:cubicBezTo>
                      <a:pt x="24" y="28"/>
                      <a:pt x="24" y="28"/>
                      <a:pt x="24" y="28"/>
                    </a:cubicBezTo>
                    <a:cubicBezTo>
                      <a:pt x="24" y="27"/>
                      <a:pt x="25" y="26"/>
                      <a:pt x="25" y="24"/>
                    </a:cubicBezTo>
                    <a:cubicBezTo>
                      <a:pt x="25" y="18"/>
                      <a:pt x="25" y="18"/>
                      <a:pt x="25" y="18"/>
                    </a:cubicBezTo>
                    <a:cubicBezTo>
                      <a:pt x="25" y="16"/>
                      <a:pt x="25" y="15"/>
                      <a:pt x="27" y="15"/>
                    </a:cubicBezTo>
                    <a:cubicBezTo>
                      <a:pt x="27" y="15"/>
                      <a:pt x="27" y="15"/>
                      <a:pt x="27" y="15"/>
                    </a:cubicBezTo>
                    <a:cubicBezTo>
                      <a:pt x="27" y="14"/>
                      <a:pt x="27" y="14"/>
                      <a:pt x="27" y="14"/>
                    </a:cubicBezTo>
                    <a:cubicBezTo>
                      <a:pt x="27" y="14"/>
                      <a:pt x="27" y="14"/>
                      <a:pt x="27" y="14"/>
                    </a:cubicBezTo>
                    <a:cubicBezTo>
                      <a:pt x="25" y="14"/>
                      <a:pt x="25" y="13"/>
                      <a:pt x="25" y="11"/>
                    </a:cubicBezTo>
                    <a:close/>
                  </a:path>
                </a:pathLst>
              </a:custGeom>
              <a:noFill/>
              <a:ln w="15875" cap="flat" cmpd="sng">
                <a:solidFill>
                  <a:srgbClr val="12AA4E"/>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17711" name="Google Shape;17711;p442"/>
              <p:cNvCxnSpPr/>
              <p:nvPr/>
            </p:nvCxnSpPr>
            <p:spPr>
              <a:xfrm>
                <a:off x="7423948" y="2569370"/>
                <a:ext cx="134938" cy="0"/>
              </a:xfrm>
              <a:prstGeom prst="straightConnector1">
                <a:avLst/>
              </a:prstGeom>
              <a:noFill/>
              <a:ln w="15875" cap="flat" cmpd="sng">
                <a:solidFill>
                  <a:srgbClr val="12AA4E"/>
                </a:solidFill>
                <a:prstDash val="solid"/>
                <a:miter lim="800000"/>
                <a:headEnd type="none" w="med" len="med"/>
                <a:tailEnd type="none" w="med" len="med"/>
              </a:ln>
            </p:spPr>
          </p:cxnSp>
          <p:cxnSp>
            <p:nvCxnSpPr>
              <p:cNvPr id="17712" name="Google Shape;17712;p442"/>
              <p:cNvCxnSpPr/>
              <p:nvPr/>
            </p:nvCxnSpPr>
            <p:spPr>
              <a:xfrm>
                <a:off x="7423948" y="2680495"/>
                <a:ext cx="134938" cy="0"/>
              </a:xfrm>
              <a:prstGeom prst="straightConnector1">
                <a:avLst/>
              </a:prstGeom>
              <a:noFill/>
              <a:ln w="15875" cap="flat" cmpd="sng">
                <a:solidFill>
                  <a:srgbClr val="12AA4E"/>
                </a:solidFill>
                <a:prstDash val="solid"/>
                <a:miter lim="800000"/>
                <a:headEnd type="none" w="med" len="med"/>
                <a:tailEnd type="none" w="med" len="med"/>
              </a:ln>
            </p:spPr>
          </p:cxnSp>
        </p:grpSp>
      </p:grpSp>
    </p:spTree>
    <p:extLst>
      <p:ext uri="{BB962C8B-B14F-4D97-AF65-F5344CB8AC3E}">
        <p14:creationId xmlns:p14="http://schemas.microsoft.com/office/powerpoint/2010/main" val="1599489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64"/>
        <p:cNvGrpSpPr/>
        <p:nvPr/>
      </p:nvGrpSpPr>
      <p:grpSpPr>
        <a:xfrm>
          <a:off x="0" y="0"/>
          <a:ext cx="0" cy="0"/>
          <a:chOff x="0" y="0"/>
          <a:chExt cx="0" cy="0"/>
        </a:xfrm>
      </p:grpSpPr>
      <p:sp>
        <p:nvSpPr>
          <p:cNvPr id="17765" name="Google Shape;17765;p445"/>
          <p:cNvSpPr txBox="1">
            <a:spLocks noGrp="1"/>
          </p:cNvSpPr>
          <p:nvPr>
            <p:ph type="title"/>
          </p:nvPr>
        </p:nvSpPr>
        <p:spPr>
          <a:xfrm>
            <a:off x="609600" y="457200"/>
            <a:ext cx="10972800" cy="74295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dk2"/>
              </a:buClr>
              <a:buSzPts val="2800"/>
              <a:buFont typeface="Arial"/>
              <a:buNone/>
            </a:pPr>
            <a:r>
              <a:rPr lang="en-US" sz="2800" b="1" i="0" u="none" strike="noStrike" cap="none">
                <a:solidFill>
                  <a:schemeClr val="dk2"/>
                </a:solidFill>
                <a:latin typeface="Arial"/>
                <a:ea typeface="Arial"/>
                <a:cs typeface="Arial"/>
                <a:sym typeface="Arial"/>
              </a:rPr>
              <a:t>MongoDB Replica Sets</a:t>
            </a:r>
            <a:endParaRPr/>
          </a:p>
        </p:txBody>
      </p:sp>
      <p:sp>
        <p:nvSpPr>
          <p:cNvPr id="17766" name="Google Shape;17766;p445"/>
          <p:cNvSpPr txBox="1"/>
          <p:nvPr/>
        </p:nvSpPr>
        <p:spPr>
          <a:xfrm>
            <a:off x="4212771" y="1525606"/>
            <a:ext cx="7598229" cy="1862138"/>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strike="noStrike" cap="none">
                <a:solidFill>
                  <a:schemeClr val="accent1"/>
                </a:solidFill>
                <a:latin typeface="Arial"/>
                <a:ea typeface="Arial"/>
                <a:cs typeface="Arial"/>
                <a:sym typeface="Arial"/>
              </a:rPr>
              <a:t>Replica Set – 2 to 50 copies</a:t>
            </a:r>
            <a:endParaRPr/>
          </a:p>
          <a:p>
            <a:pPr marL="0" marR="0" lvl="0" indent="0" algn="l" rtl="0">
              <a:lnSpc>
                <a:spcPct val="100000"/>
              </a:lnSpc>
              <a:spcBef>
                <a:spcPts val="0"/>
              </a:spcBef>
              <a:spcAft>
                <a:spcPts val="0"/>
              </a:spcAft>
              <a:buClr>
                <a:schemeClr val="dk1"/>
              </a:buClr>
              <a:buSzPts val="2400"/>
              <a:buFont typeface="Arial"/>
              <a:buNone/>
            </a:pPr>
            <a:endParaRPr sz="2400" b="1" i="0" u="none" strike="noStrike" cap="none">
              <a:solidFill>
                <a:schemeClr val="accent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r>
              <a:rPr lang="en-US" sz="2400" b="1" i="0" u="none" strike="noStrike" cap="none">
                <a:solidFill>
                  <a:schemeClr val="accent1"/>
                </a:solidFill>
                <a:latin typeface="Arial"/>
                <a:ea typeface="Arial"/>
                <a:cs typeface="Arial"/>
                <a:sym typeface="Arial"/>
              </a:rPr>
              <a:t>Self-healing</a:t>
            </a:r>
            <a:endParaRPr/>
          </a:p>
          <a:p>
            <a:pPr marL="0" marR="0" lvl="0" indent="0" algn="l" rtl="0">
              <a:lnSpc>
                <a:spcPct val="100000"/>
              </a:lnSpc>
              <a:spcBef>
                <a:spcPts val="0"/>
              </a:spcBef>
              <a:spcAft>
                <a:spcPts val="0"/>
              </a:spcAft>
              <a:buClr>
                <a:schemeClr val="dk1"/>
              </a:buClr>
              <a:buSzPts val="2400"/>
              <a:buFont typeface="Arial"/>
              <a:buNone/>
            </a:pPr>
            <a:endParaRPr sz="2400" b="1" i="0" u="none" strike="noStrike" cap="none">
              <a:solidFill>
                <a:schemeClr val="accent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r>
              <a:rPr lang="en-US" sz="2400" b="1" i="0" u="none" strike="noStrike" cap="none">
                <a:solidFill>
                  <a:schemeClr val="accent1"/>
                </a:solidFill>
                <a:latin typeface="Arial"/>
                <a:ea typeface="Arial"/>
                <a:cs typeface="Arial"/>
                <a:sym typeface="Arial"/>
              </a:rPr>
              <a:t>Data Center Aware</a:t>
            </a:r>
            <a:endParaRPr/>
          </a:p>
          <a:p>
            <a:pPr marL="0" marR="0" lvl="0" indent="0" algn="l" rtl="0">
              <a:lnSpc>
                <a:spcPct val="100000"/>
              </a:lnSpc>
              <a:spcBef>
                <a:spcPts val="0"/>
              </a:spcBef>
              <a:spcAft>
                <a:spcPts val="0"/>
              </a:spcAft>
              <a:buClr>
                <a:schemeClr val="dk1"/>
              </a:buClr>
              <a:buSzPts val="2400"/>
              <a:buFont typeface="Arial"/>
              <a:buNone/>
            </a:pPr>
            <a:endParaRPr sz="2400" b="1" i="0" u="none" strike="noStrike" cap="none">
              <a:solidFill>
                <a:schemeClr val="accent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r>
              <a:rPr lang="en-US" sz="2400" b="1" i="0" u="none" strike="noStrike" cap="none">
                <a:solidFill>
                  <a:schemeClr val="accent1"/>
                </a:solidFill>
                <a:latin typeface="Arial"/>
                <a:ea typeface="Arial"/>
                <a:cs typeface="Arial"/>
                <a:sym typeface="Arial"/>
              </a:rPr>
              <a:t>Addresses availability considerations:</a:t>
            </a:r>
            <a:endParaRPr/>
          </a:p>
          <a:p>
            <a:pPr marL="292100" marR="0" lvl="0" indent="-227013" algn="l" rtl="0">
              <a:lnSpc>
                <a:spcPct val="100000"/>
              </a:lnSpc>
              <a:spcBef>
                <a:spcPts val="600"/>
              </a:spcBef>
              <a:spcAft>
                <a:spcPts val="0"/>
              </a:spcAft>
              <a:buClr>
                <a:schemeClr val="dk1"/>
              </a:buClr>
              <a:buSzPts val="1800"/>
              <a:buFont typeface="Arial"/>
              <a:buChar char="•"/>
            </a:pPr>
            <a:r>
              <a:rPr lang="en-US" sz="1800" b="0" i="0" u="none" strike="noStrike" cap="none">
                <a:solidFill>
                  <a:schemeClr val="dk2"/>
                </a:solidFill>
                <a:latin typeface="Arial"/>
                <a:ea typeface="Arial"/>
                <a:cs typeface="Arial"/>
                <a:sym typeface="Arial"/>
              </a:rPr>
              <a:t>High Availability</a:t>
            </a:r>
            <a:endParaRPr/>
          </a:p>
          <a:p>
            <a:pPr marL="292100" marR="0" lvl="0" indent="-227013" algn="l" rtl="0">
              <a:lnSpc>
                <a:spcPct val="100000"/>
              </a:lnSpc>
              <a:spcBef>
                <a:spcPts val="1200"/>
              </a:spcBef>
              <a:spcAft>
                <a:spcPts val="0"/>
              </a:spcAft>
              <a:buClr>
                <a:schemeClr val="dk1"/>
              </a:buClr>
              <a:buSzPts val="1800"/>
              <a:buFont typeface="Arial"/>
              <a:buChar char="•"/>
            </a:pPr>
            <a:r>
              <a:rPr lang="en-US" sz="1800" b="0" i="0" u="none" strike="noStrike" cap="none">
                <a:solidFill>
                  <a:schemeClr val="dk2"/>
                </a:solidFill>
                <a:latin typeface="Arial"/>
                <a:ea typeface="Arial"/>
                <a:cs typeface="Arial"/>
                <a:sym typeface="Arial"/>
              </a:rPr>
              <a:t>Disaster Recovery</a:t>
            </a:r>
            <a:endParaRPr/>
          </a:p>
          <a:p>
            <a:pPr marL="292100" marR="0" lvl="0" indent="-227013" algn="l" rtl="0">
              <a:lnSpc>
                <a:spcPct val="100000"/>
              </a:lnSpc>
              <a:spcBef>
                <a:spcPts val="1200"/>
              </a:spcBef>
              <a:spcAft>
                <a:spcPts val="0"/>
              </a:spcAft>
              <a:buClr>
                <a:schemeClr val="dk1"/>
              </a:buClr>
              <a:buSzPts val="1800"/>
              <a:buFont typeface="Arial"/>
              <a:buChar char="•"/>
            </a:pPr>
            <a:r>
              <a:rPr lang="en-US" sz="1800" b="0" i="0" u="none" strike="noStrike" cap="none">
                <a:solidFill>
                  <a:schemeClr val="dk2"/>
                </a:solidFill>
                <a:latin typeface="Arial"/>
                <a:ea typeface="Arial"/>
                <a:cs typeface="Arial"/>
                <a:sym typeface="Arial"/>
              </a:rPr>
              <a:t>Maintenance</a:t>
            </a:r>
            <a:endParaRPr/>
          </a:p>
          <a:p>
            <a:pPr marL="0" marR="0" lvl="0" indent="0" algn="l" rtl="0">
              <a:lnSpc>
                <a:spcPct val="100000"/>
              </a:lnSpc>
              <a:spcBef>
                <a:spcPts val="1800"/>
              </a:spcBef>
              <a:spcAft>
                <a:spcPts val="0"/>
              </a:spcAft>
              <a:buClr>
                <a:schemeClr val="dk1"/>
              </a:buClr>
              <a:buSzPts val="2400"/>
              <a:buFont typeface="Arial"/>
              <a:buNone/>
            </a:pPr>
            <a:r>
              <a:rPr lang="en-US" sz="2400" b="1" i="0" u="none" strike="noStrike" cap="none">
                <a:solidFill>
                  <a:schemeClr val="accent1"/>
                </a:solidFill>
                <a:latin typeface="Arial"/>
                <a:ea typeface="Arial"/>
                <a:cs typeface="Arial"/>
                <a:sym typeface="Arial"/>
              </a:rPr>
              <a:t>Workload Isolation: operational &amp; analytics</a:t>
            </a:r>
            <a:endParaRPr/>
          </a:p>
        </p:txBody>
      </p:sp>
      <p:grpSp>
        <p:nvGrpSpPr>
          <p:cNvPr id="17767" name="Google Shape;17767;p445"/>
          <p:cNvGrpSpPr/>
          <p:nvPr/>
        </p:nvGrpSpPr>
        <p:grpSpPr>
          <a:xfrm>
            <a:off x="609600" y="1653690"/>
            <a:ext cx="1766567" cy="1605970"/>
            <a:chOff x="8683719" y="2676636"/>
            <a:chExt cx="2280441" cy="2073128"/>
          </a:xfrm>
        </p:grpSpPr>
        <p:sp>
          <p:nvSpPr>
            <p:cNvPr id="17768" name="Google Shape;17768;p445"/>
            <p:cNvSpPr/>
            <p:nvPr/>
          </p:nvSpPr>
          <p:spPr>
            <a:xfrm>
              <a:off x="8683719" y="2676636"/>
              <a:ext cx="2280441" cy="2073128"/>
            </a:xfrm>
            <a:prstGeom prst="rect">
              <a:avLst/>
            </a:prstGeom>
            <a:noFill/>
            <a:ln w="12700" cap="rnd" cmpd="sng">
              <a:solidFill>
                <a:schemeClr val="dk2"/>
              </a:solidFill>
              <a:prstDash val="dash"/>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17769" name="Google Shape;17769;p445"/>
            <p:cNvSpPr/>
            <p:nvPr/>
          </p:nvSpPr>
          <p:spPr>
            <a:xfrm>
              <a:off x="8994689" y="2969487"/>
              <a:ext cx="1658502" cy="414626"/>
            </a:xfrm>
            <a:prstGeom prst="rect">
              <a:avLst/>
            </a:prstGeom>
            <a:noFill/>
            <a:ln w="9525"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2"/>
                  </a:solidFill>
                  <a:latin typeface="Arial"/>
                  <a:ea typeface="Arial"/>
                  <a:cs typeface="Arial"/>
                  <a:sym typeface="Arial"/>
                </a:rPr>
                <a:t>Application</a:t>
              </a:r>
              <a:endParaRPr/>
            </a:p>
          </p:txBody>
        </p:sp>
        <p:sp>
          <p:nvSpPr>
            <p:cNvPr id="17770" name="Google Shape;17770;p445"/>
            <p:cNvSpPr/>
            <p:nvPr/>
          </p:nvSpPr>
          <p:spPr>
            <a:xfrm>
              <a:off x="8994689" y="4058721"/>
              <a:ext cx="1658502" cy="414626"/>
            </a:xfrm>
            <a:prstGeom prst="rect">
              <a:avLst/>
            </a:prstGeom>
            <a:noFill/>
            <a:ln w="9525"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accent1"/>
                  </a:solidFill>
                  <a:latin typeface="Arial"/>
                  <a:ea typeface="Arial"/>
                  <a:cs typeface="Arial"/>
                  <a:sym typeface="Arial"/>
                </a:rPr>
                <a:t>Driver</a:t>
              </a:r>
              <a:endParaRPr/>
            </a:p>
          </p:txBody>
        </p:sp>
        <p:cxnSp>
          <p:nvCxnSpPr>
            <p:cNvPr id="17771" name="Google Shape;17771;p445"/>
            <p:cNvCxnSpPr/>
            <p:nvPr/>
          </p:nvCxnSpPr>
          <p:spPr>
            <a:xfrm>
              <a:off x="9823939" y="3471335"/>
              <a:ext cx="0" cy="483730"/>
            </a:xfrm>
            <a:prstGeom prst="straightConnector1">
              <a:avLst/>
            </a:prstGeom>
            <a:noFill/>
            <a:ln w="9525" cap="flat" cmpd="sng">
              <a:solidFill>
                <a:schemeClr val="dk2"/>
              </a:solidFill>
              <a:prstDash val="solid"/>
              <a:miter lim="800000"/>
              <a:headEnd type="triangle" w="med" len="med"/>
              <a:tailEnd type="triangle" w="med" len="med"/>
            </a:ln>
          </p:spPr>
        </p:cxnSp>
      </p:grpSp>
      <p:cxnSp>
        <p:nvCxnSpPr>
          <p:cNvPr id="17772" name="Google Shape;17772;p445"/>
          <p:cNvCxnSpPr/>
          <p:nvPr/>
        </p:nvCxnSpPr>
        <p:spPr>
          <a:xfrm>
            <a:off x="1490236" y="3377178"/>
            <a:ext cx="0" cy="374726"/>
          </a:xfrm>
          <a:prstGeom prst="straightConnector1">
            <a:avLst/>
          </a:prstGeom>
          <a:noFill/>
          <a:ln w="9525" cap="flat" cmpd="sng">
            <a:solidFill>
              <a:schemeClr val="dk2"/>
            </a:solidFill>
            <a:prstDash val="solid"/>
            <a:miter lim="800000"/>
            <a:headEnd type="triangle" w="med" len="med"/>
            <a:tailEnd type="triangle" w="med" len="med"/>
          </a:ln>
        </p:spPr>
      </p:cxnSp>
      <p:sp>
        <p:nvSpPr>
          <p:cNvPr id="17773" name="Google Shape;17773;p445"/>
          <p:cNvSpPr/>
          <p:nvPr/>
        </p:nvSpPr>
        <p:spPr>
          <a:xfrm>
            <a:off x="850496" y="3849305"/>
            <a:ext cx="1284776" cy="321194"/>
          </a:xfrm>
          <a:prstGeom prst="rect">
            <a:avLst/>
          </a:prstGeom>
          <a:noFill/>
          <a:ln w="9525"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accent1"/>
                </a:solidFill>
                <a:latin typeface="Arial"/>
                <a:ea typeface="Arial"/>
                <a:cs typeface="Arial"/>
                <a:sym typeface="Arial"/>
              </a:rPr>
              <a:t>Primary</a:t>
            </a:r>
            <a:endParaRPr/>
          </a:p>
        </p:txBody>
      </p:sp>
      <p:sp>
        <p:nvSpPr>
          <p:cNvPr id="17774" name="Google Shape;17774;p445"/>
          <p:cNvSpPr/>
          <p:nvPr/>
        </p:nvSpPr>
        <p:spPr>
          <a:xfrm>
            <a:off x="850496" y="4526808"/>
            <a:ext cx="1284776" cy="321194"/>
          </a:xfrm>
          <a:prstGeom prst="rect">
            <a:avLst/>
          </a:prstGeom>
          <a:noFill/>
          <a:ln w="9525"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accent1"/>
                </a:solidFill>
                <a:latin typeface="Arial"/>
                <a:ea typeface="Arial"/>
                <a:cs typeface="Arial"/>
                <a:sym typeface="Arial"/>
              </a:rPr>
              <a:t>Secondary</a:t>
            </a:r>
            <a:endParaRPr/>
          </a:p>
        </p:txBody>
      </p:sp>
      <p:sp>
        <p:nvSpPr>
          <p:cNvPr id="17775" name="Google Shape;17775;p445"/>
          <p:cNvSpPr/>
          <p:nvPr/>
        </p:nvSpPr>
        <p:spPr>
          <a:xfrm>
            <a:off x="816999" y="5204310"/>
            <a:ext cx="1284776" cy="321194"/>
          </a:xfrm>
          <a:prstGeom prst="rect">
            <a:avLst/>
          </a:prstGeom>
          <a:noFill/>
          <a:ln w="9525"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accent1"/>
                </a:solidFill>
                <a:latin typeface="Arial"/>
                <a:ea typeface="Arial"/>
                <a:cs typeface="Arial"/>
                <a:sym typeface="Arial"/>
              </a:rPr>
              <a:t>Secondary</a:t>
            </a:r>
            <a:endParaRPr/>
          </a:p>
        </p:txBody>
      </p:sp>
      <p:cxnSp>
        <p:nvCxnSpPr>
          <p:cNvPr id="17776" name="Google Shape;17776;p445"/>
          <p:cNvCxnSpPr>
            <a:stCxn id="17773" idx="3"/>
            <a:endCxn id="17774" idx="3"/>
          </p:cNvCxnSpPr>
          <p:nvPr/>
        </p:nvCxnSpPr>
        <p:spPr>
          <a:xfrm>
            <a:off x="2135272" y="4009902"/>
            <a:ext cx="600" cy="677400"/>
          </a:xfrm>
          <a:prstGeom prst="bentConnector3">
            <a:avLst>
              <a:gd name="adj1" fmla="val 38100000"/>
            </a:avLst>
          </a:prstGeom>
          <a:noFill/>
          <a:ln w="9525" cap="flat" cmpd="sng">
            <a:solidFill>
              <a:schemeClr val="dk1"/>
            </a:solidFill>
            <a:prstDash val="solid"/>
            <a:miter lim="800000"/>
            <a:headEnd type="none" w="sm" len="sm"/>
            <a:tailEnd type="triangle" w="med" len="med"/>
          </a:ln>
        </p:spPr>
      </p:cxnSp>
      <p:cxnSp>
        <p:nvCxnSpPr>
          <p:cNvPr id="17777" name="Google Shape;17777;p445"/>
          <p:cNvCxnSpPr>
            <a:stCxn id="17773" idx="3"/>
            <a:endCxn id="17775" idx="3"/>
          </p:cNvCxnSpPr>
          <p:nvPr/>
        </p:nvCxnSpPr>
        <p:spPr>
          <a:xfrm flipH="1">
            <a:off x="2101672" y="4009902"/>
            <a:ext cx="33600" cy="1355100"/>
          </a:xfrm>
          <a:prstGeom prst="bentConnector3">
            <a:avLst>
              <a:gd name="adj1" fmla="val -1311941"/>
            </a:avLst>
          </a:prstGeom>
          <a:noFill/>
          <a:ln w="9525" cap="flat" cmpd="sng">
            <a:solidFill>
              <a:schemeClr val="dk1"/>
            </a:solidFill>
            <a:prstDash val="solid"/>
            <a:miter lim="800000"/>
            <a:headEnd type="none" w="sm" len="sm"/>
            <a:tailEnd type="triangle" w="med" len="med"/>
          </a:ln>
        </p:spPr>
      </p:cxnSp>
      <p:sp>
        <p:nvSpPr>
          <p:cNvPr id="17778" name="Google Shape;17778;p445"/>
          <p:cNvSpPr txBox="1"/>
          <p:nvPr/>
        </p:nvSpPr>
        <p:spPr>
          <a:xfrm>
            <a:off x="2703007" y="4230204"/>
            <a:ext cx="914400" cy="914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1200" b="0" i="0" u="none" strike="noStrike" cap="none">
                <a:solidFill>
                  <a:schemeClr val="dk1"/>
                </a:solidFill>
                <a:latin typeface="Arial"/>
                <a:ea typeface="Arial"/>
                <a:cs typeface="Arial"/>
                <a:sym typeface="Arial"/>
              </a:rPr>
              <a:t>Replication</a:t>
            </a:r>
            <a:endParaRPr/>
          </a:p>
        </p:txBody>
      </p:sp>
    </p:spTree>
    <p:extLst>
      <p:ext uri="{BB962C8B-B14F-4D97-AF65-F5344CB8AC3E}">
        <p14:creationId xmlns:p14="http://schemas.microsoft.com/office/powerpoint/2010/main" val="1838374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84"/>
        <p:cNvGrpSpPr/>
        <p:nvPr/>
      </p:nvGrpSpPr>
      <p:grpSpPr>
        <a:xfrm>
          <a:off x="0" y="0"/>
          <a:ext cx="0" cy="0"/>
          <a:chOff x="0" y="0"/>
          <a:chExt cx="0" cy="0"/>
        </a:xfrm>
      </p:grpSpPr>
      <p:sp>
        <p:nvSpPr>
          <p:cNvPr id="17985" name="Google Shape;17985;p450"/>
          <p:cNvSpPr txBox="1">
            <a:spLocks noGrp="1"/>
          </p:cNvSpPr>
          <p:nvPr>
            <p:ph type="title"/>
          </p:nvPr>
        </p:nvSpPr>
        <p:spPr>
          <a:xfrm>
            <a:off x="609600" y="457200"/>
            <a:ext cx="10972800" cy="74295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dk2"/>
              </a:buClr>
              <a:buSzPts val="2800"/>
              <a:buFont typeface="Arial"/>
              <a:buNone/>
            </a:pPr>
            <a:r>
              <a:rPr lang="en-US" sz="2800" b="1" i="0" u="none" strike="noStrike" cap="none">
                <a:solidFill>
                  <a:schemeClr val="dk2"/>
                </a:solidFill>
                <a:latin typeface="Arial"/>
                <a:ea typeface="Arial"/>
                <a:cs typeface="Arial"/>
                <a:sym typeface="Arial"/>
              </a:rPr>
              <a:t>Sharding Architecture</a:t>
            </a:r>
            <a:endParaRPr/>
          </a:p>
        </p:txBody>
      </p:sp>
      <p:sp>
        <p:nvSpPr>
          <p:cNvPr id="17986" name="Google Shape;17986;p450"/>
          <p:cNvSpPr/>
          <p:nvPr/>
        </p:nvSpPr>
        <p:spPr>
          <a:xfrm>
            <a:off x="5237656" y="1539907"/>
            <a:ext cx="1716688" cy="429172"/>
          </a:xfrm>
          <a:prstGeom prst="rect">
            <a:avLst/>
          </a:prstGeom>
          <a:solidFill>
            <a:srgbClr val="191919"/>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Application</a:t>
            </a:r>
            <a:endParaRPr sz="1900" b="0" i="0" u="none" strike="noStrike" cap="none">
              <a:solidFill>
                <a:srgbClr val="000000"/>
              </a:solidFill>
              <a:latin typeface="Arial"/>
              <a:ea typeface="Arial"/>
              <a:cs typeface="Arial"/>
              <a:sym typeface="Arial"/>
            </a:endParaRPr>
          </a:p>
        </p:txBody>
      </p:sp>
      <p:sp>
        <p:nvSpPr>
          <p:cNvPr id="17987" name="Google Shape;17987;p450"/>
          <p:cNvSpPr/>
          <p:nvPr/>
        </p:nvSpPr>
        <p:spPr>
          <a:xfrm>
            <a:off x="5237656" y="2213687"/>
            <a:ext cx="1716688" cy="429172"/>
          </a:xfrm>
          <a:prstGeom prst="rect">
            <a:avLst/>
          </a:prstGeom>
          <a:solidFill>
            <a:schemeClr val="accen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Driver</a:t>
            </a:r>
            <a:endParaRPr sz="1900" b="0" i="0" u="none" strike="noStrike" cap="none">
              <a:solidFill>
                <a:srgbClr val="000000"/>
              </a:solidFill>
              <a:latin typeface="Arial"/>
              <a:ea typeface="Arial"/>
              <a:cs typeface="Arial"/>
              <a:sym typeface="Arial"/>
            </a:endParaRPr>
          </a:p>
        </p:txBody>
      </p:sp>
      <p:sp>
        <p:nvSpPr>
          <p:cNvPr id="17988" name="Google Shape;17988;p450"/>
          <p:cNvSpPr/>
          <p:nvPr/>
        </p:nvSpPr>
        <p:spPr>
          <a:xfrm>
            <a:off x="4887311" y="1295401"/>
            <a:ext cx="2417379" cy="1562047"/>
          </a:xfrm>
          <a:prstGeom prst="roundRect">
            <a:avLst>
              <a:gd name="adj" fmla="val 0"/>
            </a:avLst>
          </a:prstGeom>
          <a:noFill/>
          <a:ln w="19050" cap="rnd" cmpd="sng">
            <a:solidFill>
              <a:srgbClr val="191919"/>
            </a:solidFill>
            <a:prstDash val="dot"/>
            <a:miter lim="800000"/>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17989" name="Google Shape;17989;p450"/>
          <p:cNvSpPr/>
          <p:nvPr/>
        </p:nvSpPr>
        <p:spPr>
          <a:xfrm>
            <a:off x="6164771" y="3009625"/>
            <a:ext cx="1395900" cy="429300"/>
          </a:xfrm>
          <a:prstGeom prst="rect">
            <a:avLst/>
          </a:prstGeom>
          <a:solidFill>
            <a:schemeClr val="accen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Mongos</a:t>
            </a:r>
            <a:endParaRPr sz="1900" b="0" i="0" u="none" strike="noStrike" cap="none">
              <a:solidFill>
                <a:srgbClr val="000000"/>
              </a:solidFill>
              <a:latin typeface="Arial"/>
              <a:ea typeface="Arial"/>
              <a:cs typeface="Arial"/>
              <a:sym typeface="Arial"/>
            </a:endParaRPr>
          </a:p>
        </p:txBody>
      </p:sp>
      <p:cxnSp>
        <p:nvCxnSpPr>
          <p:cNvPr id="17990" name="Google Shape;17990;p450"/>
          <p:cNvCxnSpPr/>
          <p:nvPr/>
        </p:nvCxnSpPr>
        <p:spPr>
          <a:xfrm>
            <a:off x="6096000" y="1969079"/>
            <a:ext cx="0" cy="244500"/>
          </a:xfrm>
          <a:prstGeom prst="straightConnector1">
            <a:avLst/>
          </a:prstGeom>
          <a:noFill/>
          <a:ln w="12700" cap="flat" cmpd="sng">
            <a:solidFill>
              <a:schemeClr val="dk1"/>
            </a:solidFill>
            <a:prstDash val="solid"/>
            <a:round/>
            <a:headEnd type="none" w="sm" len="sm"/>
            <a:tailEnd type="triangle" w="med" len="med"/>
          </a:ln>
        </p:spPr>
      </p:cxnSp>
      <p:sp>
        <p:nvSpPr>
          <p:cNvPr id="17991" name="Google Shape;17991;p450"/>
          <p:cNvSpPr/>
          <p:nvPr/>
        </p:nvSpPr>
        <p:spPr>
          <a:xfrm>
            <a:off x="2966216" y="4448543"/>
            <a:ext cx="1716688" cy="429172"/>
          </a:xfrm>
          <a:prstGeom prst="rect">
            <a:avLst/>
          </a:prstGeom>
          <a:solidFill>
            <a:schemeClr val="accen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Primary</a:t>
            </a:r>
            <a:endParaRPr sz="1900" b="0" i="0" u="none" strike="noStrike" cap="none">
              <a:solidFill>
                <a:srgbClr val="000000"/>
              </a:solidFill>
              <a:latin typeface="Arial"/>
              <a:ea typeface="Arial"/>
              <a:cs typeface="Arial"/>
              <a:sym typeface="Arial"/>
            </a:endParaRPr>
          </a:p>
        </p:txBody>
      </p:sp>
      <p:sp>
        <p:nvSpPr>
          <p:cNvPr id="17992" name="Google Shape;17992;p450"/>
          <p:cNvSpPr/>
          <p:nvPr/>
        </p:nvSpPr>
        <p:spPr>
          <a:xfrm>
            <a:off x="2966216" y="4942027"/>
            <a:ext cx="1716688" cy="429172"/>
          </a:xfrm>
          <a:prstGeom prst="rect">
            <a:avLst/>
          </a:prstGeom>
          <a:solidFill>
            <a:schemeClr val="accen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Secondary</a:t>
            </a:r>
            <a:endParaRPr sz="1900" b="0" i="0" u="none" strike="noStrike" cap="none">
              <a:solidFill>
                <a:srgbClr val="000000"/>
              </a:solidFill>
              <a:latin typeface="Arial"/>
              <a:ea typeface="Arial"/>
              <a:cs typeface="Arial"/>
              <a:sym typeface="Arial"/>
            </a:endParaRPr>
          </a:p>
        </p:txBody>
      </p:sp>
      <p:sp>
        <p:nvSpPr>
          <p:cNvPr id="17993" name="Google Shape;17993;p450"/>
          <p:cNvSpPr/>
          <p:nvPr/>
        </p:nvSpPr>
        <p:spPr>
          <a:xfrm>
            <a:off x="2966216" y="5446851"/>
            <a:ext cx="1716688" cy="429172"/>
          </a:xfrm>
          <a:prstGeom prst="rect">
            <a:avLst/>
          </a:prstGeom>
          <a:solidFill>
            <a:schemeClr val="accen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Secondary</a:t>
            </a:r>
            <a:endParaRPr sz="1900" b="0" i="0" u="none" strike="noStrike" cap="none">
              <a:solidFill>
                <a:srgbClr val="000000"/>
              </a:solidFill>
              <a:latin typeface="Arial"/>
              <a:ea typeface="Arial"/>
              <a:cs typeface="Arial"/>
              <a:sym typeface="Arial"/>
            </a:endParaRPr>
          </a:p>
        </p:txBody>
      </p:sp>
      <p:sp>
        <p:nvSpPr>
          <p:cNvPr id="17994" name="Google Shape;17994;p450"/>
          <p:cNvSpPr/>
          <p:nvPr/>
        </p:nvSpPr>
        <p:spPr>
          <a:xfrm>
            <a:off x="2966251" y="4109975"/>
            <a:ext cx="1716600" cy="3693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Shard 1</a:t>
            </a:r>
            <a:endParaRPr sz="1900" b="0" i="0" u="none" strike="noStrike" cap="none">
              <a:solidFill>
                <a:schemeClr val="dk1"/>
              </a:solidFill>
              <a:latin typeface="Arial"/>
              <a:ea typeface="Arial"/>
              <a:cs typeface="Arial"/>
              <a:sym typeface="Arial"/>
            </a:endParaRPr>
          </a:p>
        </p:txBody>
      </p:sp>
      <p:sp>
        <p:nvSpPr>
          <p:cNvPr id="17995" name="Google Shape;17995;p450"/>
          <p:cNvSpPr/>
          <p:nvPr/>
        </p:nvSpPr>
        <p:spPr>
          <a:xfrm>
            <a:off x="4924476" y="4448543"/>
            <a:ext cx="1716688" cy="429172"/>
          </a:xfrm>
          <a:prstGeom prst="rect">
            <a:avLst/>
          </a:prstGeom>
          <a:solidFill>
            <a:schemeClr val="accen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Primary</a:t>
            </a:r>
            <a:endParaRPr sz="1900" b="0" i="0" u="none" strike="noStrike" cap="none">
              <a:solidFill>
                <a:srgbClr val="000000"/>
              </a:solidFill>
              <a:latin typeface="Arial"/>
              <a:ea typeface="Arial"/>
              <a:cs typeface="Arial"/>
              <a:sym typeface="Arial"/>
            </a:endParaRPr>
          </a:p>
        </p:txBody>
      </p:sp>
      <p:sp>
        <p:nvSpPr>
          <p:cNvPr id="17996" name="Google Shape;17996;p450"/>
          <p:cNvSpPr/>
          <p:nvPr/>
        </p:nvSpPr>
        <p:spPr>
          <a:xfrm>
            <a:off x="4924476" y="4942027"/>
            <a:ext cx="1716688" cy="429172"/>
          </a:xfrm>
          <a:prstGeom prst="rect">
            <a:avLst/>
          </a:prstGeom>
          <a:solidFill>
            <a:schemeClr val="accen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Secondary</a:t>
            </a:r>
            <a:endParaRPr sz="1900" b="0" i="0" u="none" strike="noStrike" cap="none">
              <a:solidFill>
                <a:srgbClr val="000000"/>
              </a:solidFill>
              <a:latin typeface="Arial"/>
              <a:ea typeface="Arial"/>
              <a:cs typeface="Arial"/>
              <a:sym typeface="Arial"/>
            </a:endParaRPr>
          </a:p>
        </p:txBody>
      </p:sp>
      <p:sp>
        <p:nvSpPr>
          <p:cNvPr id="17997" name="Google Shape;17997;p450"/>
          <p:cNvSpPr/>
          <p:nvPr/>
        </p:nvSpPr>
        <p:spPr>
          <a:xfrm>
            <a:off x="4924476" y="5446851"/>
            <a:ext cx="1716688" cy="429172"/>
          </a:xfrm>
          <a:prstGeom prst="rect">
            <a:avLst/>
          </a:prstGeom>
          <a:solidFill>
            <a:schemeClr val="accen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Secondary</a:t>
            </a:r>
            <a:endParaRPr sz="1900" b="0" i="0" u="none" strike="noStrike" cap="none">
              <a:solidFill>
                <a:srgbClr val="000000"/>
              </a:solidFill>
              <a:latin typeface="Arial"/>
              <a:ea typeface="Arial"/>
              <a:cs typeface="Arial"/>
              <a:sym typeface="Arial"/>
            </a:endParaRPr>
          </a:p>
        </p:txBody>
      </p:sp>
      <p:sp>
        <p:nvSpPr>
          <p:cNvPr id="17998" name="Google Shape;17998;p450"/>
          <p:cNvSpPr/>
          <p:nvPr/>
        </p:nvSpPr>
        <p:spPr>
          <a:xfrm>
            <a:off x="4924501" y="4109975"/>
            <a:ext cx="1716600" cy="3693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Shard 2</a:t>
            </a:r>
            <a:endParaRPr sz="1900" b="0" i="0" u="none" strike="noStrike" cap="none">
              <a:solidFill>
                <a:schemeClr val="dk1"/>
              </a:solidFill>
              <a:latin typeface="Arial"/>
              <a:ea typeface="Arial"/>
              <a:cs typeface="Arial"/>
              <a:sym typeface="Arial"/>
            </a:endParaRPr>
          </a:p>
        </p:txBody>
      </p:sp>
      <p:sp>
        <p:nvSpPr>
          <p:cNvPr id="17999" name="Google Shape;17999;p450"/>
          <p:cNvSpPr/>
          <p:nvPr/>
        </p:nvSpPr>
        <p:spPr>
          <a:xfrm>
            <a:off x="7509095" y="4448543"/>
            <a:ext cx="1716688" cy="429172"/>
          </a:xfrm>
          <a:prstGeom prst="rect">
            <a:avLst/>
          </a:prstGeom>
          <a:solidFill>
            <a:schemeClr val="accent1"/>
          </a:solidFill>
          <a:ln w="9525" cap="flat" cmpd="sng">
            <a:solidFill>
              <a:srgbClr val="6AA84F"/>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Primary</a:t>
            </a:r>
            <a:endParaRPr sz="1900" b="0" i="0" u="none" strike="noStrike" cap="none">
              <a:solidFill>
                <a:srgbClr val="000000"/>
              </a:solidFill>
              <a:latin typeface="Arial"/>
              <a:ea typeface="Arial"/>
              <a:cs typeface="Arial"/>
              <a:sym typeface="Arial"/>
            </a:endParaRPr>
          </a:p>
        </p:txBody>
      </p:sp>
      <p:sp>
        <p:nvSpPr>
          <p:cNvPr id="18000" name="Google Shape;18000;p450"/>
          <p:cNvSpPr/>
          <p:nvPr/>
        </p:nvSpPr>
        <p:spPr>
          <a:xfrm>
            <a:off x="7509095" y="4942027"/>
            <a:ext cx="1716688" cy="429172"/>
          </a:xfrm>
          <a:prstGeom prst="rect">
            <a:avLst/>
          </a:prstGeom>
          <a:solidFill>
            <a:schemeClr val="accent1"/>
          </a:solidFill>
          <a:ln w="9525" cap="flat" cmpd="sng">
            <a:solidFill>
              <a:srgbClr val="6AA84F"/>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Secondary</a:t>
            </a:r>
            <a:endParaRPr sz="1900" b="0" i="0" u="none" strike="noStrike" cap="none">
              <a:solidFill>
                <a:srgbClr val="000000"/>
              </a:solidFill>
              <a:latin typeface="Arial"/>
              <a:ea typeface="Arial"/>
              <a:cs typeface="Arial"/>
              <a:sym typeface="Arial"/>
            </a:endParaRPr>
          </a:p>
        </p:txBody>
      </p:sp>
      <p:sp>
        <p:nvSpPr>
          <p:cNvPr id="18001" name="Google Shape;18001;p450"/>
          <p:cNvSpPr/>
          <p:nvPr/>
        </p:nvSpPr>
        <p:spPr>
          <a:xfrm>
            <a:off x="7509095" y="5446851"/>
            <a:ext cx="1716688" cy="429172"/>
          </a:xfrm>
          <a:prstGeom prst="rect">
            <a:avLst/>
          </a:prstGeom>
          <a:solidFill>
            <a:schemeClr val="accent1"/>
          </a:solidFill>
          <a:ln w="9525" cap="flat" cmpd="sng">
            <a:solidFill>
              <a:srgbClr val="6AA84F"/>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Secondary</a:t>
            </a:r>
            <a:endParaRPr sz="1900" b="0" i="0" u="none" strike="noStrike" cap="none">
              <a:solidFill>
                <a:srgbClr val="000000"/>
              </a:solidFill>
              <a:latin typeface="Arial"/>
              <a:ea typeface="Arial"/>
              <a:cs typeface="Arial"/>
              <a:sym typeface="Arial"/>
            </a:endParaRPr>
          </a:p>
        </p:txBody>
      </p:sp>
      <p:sp>
        <p:nvSpPr>
          <p:cNvPr id="18002" name="Google Shape;18002;p450"/>
          <p:cNvSpPr/>
          <p:nvPr/>
        </p:nvSpPr>
        <p:spPr>
          <a:xfrm>
            <a:off x="7509074" y="4109975"/>
            <a:ext cx="1716600" cy="369300"/>
          </a:xfrm>
          <a:prstGeom prst="rect">
            <a:avLst/>
          </a:prstGeom>
          <a:noFill/>
          <a:ln>
            <a:noFill/>
          </a:ln>
        </p:spPr>
        <p:txBody>
          <a:bodyPr spcFirstLastPara="1" wrap="square" lIns="121900" tIns="60925" rIns="121900" bIns="609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Shard N</a:t>
            </a:r>
            <a:endParaRPr sz="1900" b="0" i="0" u="none" strike="noStrike" cap="none">
              <a:solidFill>
                <a:schemeClr val="dk1"/>
              </a:solidFill>
              <a:latin typeface="Arial"/>
              <a:ea typeface="Arial"/>
              <a:cs typeface="Arial"/>
              <a:sym typeface="Arial"/>
            </a:endParaRPr>
          </a:p>
        </p:txBody>
      </p:sp>
      <p:sp>
        <p:nvSpPr>
          <p:cNvPr id="18003" name="Google Shape;18003;p450"/>
          <p:cNvSpPr/>
          <p:nvPr/>
        </p:nvSpPr>
        <p:spPr>
          <a:xfrm>
            <a:off x="4710521" y="3009613"/>
            <a:ext cx="1334100" cy="429300"/>
          </a:xfrm>
          <a:prstGeom prst="rect">
            <a:avLst/>
          </a:prstGeom>
          <a:solidFill>
            <a:schemeClr val="accen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Mongos</a:t>
            </a:r>
            <a:endParaRPr sz="1900" b="0" i="0" u="none" strike="noStrike" cap="none">
              <a:solidFill>
                <a:srgbClr val="000000"/>
              </a:solidFill>
              <a:latin typeface="Arial"/>
              <a:ea typeface="Arial"/>
              <a:cs typeface="Arial"/>
              <a:sym typeface="Arial"/>
            </a:endParaRPr>
          </a:p>
        </p:txBody>
      </p:sp>
      <p:sp>
        <p:nvSpPr>
          <p:cNvPr id="18004" name="Google Shape;18004;p450"/>
          <p:cNvSpPr txBox="1"/>
          <p:nvPr/>
        </p:nvSpPr>
        <p:spPr>
          <a:xfrm>
            <a:off x="7788102" y="2962653"/>
            <a:ext cx="559769"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800" b="0" i="0" u="none" strike="noStrike" cap="none">
                <a:solidFill>
                  <a:schemeClr val="dk2"/>
                </a:solidFill>
                <a:latin typeface="Arial"/>
                <a:ea typeface="Arial"/>
                <a:cs typeface="Arial"/>
                <a:sym typeface="Arial"/>
              </a:rPr>
              <a:t>•••</a:t>
            </a:r>
            <a:endParaRPr/>
          </a:p>
        </p:txBody>
      </p:sp>
      <p:sp>
        <p:nvSpPr>
          <p:cNvPr id="18005" name="Google Shape;18005;p450"/>
          <p:cNvSpPr txBox="1"/>
          <p:nvPr/>
        </p:nvSpPr>
        <p:spPr>
          <a:xfrm>
            <a:off x="4037036" y="2962653"/>
            <a:ext cx="559769"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800" b="0" i="0" u="none" strike="noStrike" cap="none">
                <a:solidFill>
                  <a:schemeClr val="dk2"/>
                </a:solidFill>
                <a:latin typeface="Arial"/>
                <a:ea typeface="Arial"/>
                <a:cs typeface="Arial"/>
                <a:sym typeface="Arial"/>
              </a:rPr>
              <a:t>•••</a:t>
            </a:r>
            <a:endParaRPr/>
          </a:p>
        </p:txBody>
      </p:sp>
      <p:sp>
        <p:nvSpPr>
          <p:cNvPr id="18006" name="Google Shape;18006;p450"/>
          <p:cNvSpPr txBox="1"/>
          <p:nvPr/>
        </p:nvSpPr>
        <p:spPr>
          <a:xfrm>
            <a:off x="6795245" y="4923631"/>
            <a:ext cx="559769"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800" b="0" i="0" u="none" strike="noStrike" cap="none">
                <a:solidFill>
                  <a:schemeClr val="dk2"/>
                </a:solidFill>
                <a:latin typeface="Arial"/>
                <a:ea typeface="Arial"/>
                <a:cs typeface="Arial"/>
                <a:sym typeface="Arial"/>
              </a:rPr>
              <a:t>•••</a:t>
            </a:r>
            <a:endParaRPr/>
          </a:p>
        </p:txBody>
      </p:sp>
      <p:sp>
        <p:nvSpPr>
          <p:cNvPr id="18007" name="Google Shape;18007;p450"/>
          <p:cNvSpPr txBox="1"/>
          <p:nvPr/>
        </p:nvSpPr>
        <p:spPr>
          <a:xfrm>
            <a:off x="609600" y="4448540"/>
            <a:ext cx="2356585" cy="649697"/>
          </a:xfrm>
          <a:prstGeom prst="rect">
            <a:avLst/>
          </a:prstGeom>
          <a:noFill/>
          <a:ln>
            <a:noFill/>
          </a:ln>
        </p:spPr>
        <p:txBody>
          <a:bodyPr spcFirstLastPara="1" wrap="square" lIns="64275" tIns="32125" rIns="64275" bIns="321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accent1"/>
                </a:solidFill>
                <a:latin typeface="Arial"/>
                <a:ea typeface="Arial"/>
                <a:cs typeface="Arial"/>
                <a:sym typeface="Arial"/>
              </a:rPr>
              <a:t>High availability</a:t>
            </a:r>
            <a:endParaRPr sz="1900" b="1" i="0" u="none" strike="noStrike" cap="none">
              <a:solidFill>
                <a:schemeClr val="accent1"/>
              </a:solidFill>
              <a:latin typeface="Arial"/>
              <a:ea typeface="Arial"/>
              <a:cs typeface="Arial"/>
              <a:sym typeface="Arial"/>
            </a:endParaRPr>
          </a:p>
          <a:p>
            <a:pPr marL="177800" marR="0" lvl="0" indent="-177800" algn="l" rtl="0">
              <a:lnSpc>
                <a:spcPct val="100000"/>
              </a:lnSpc>
              <a:spcBef>
                <a:spcPts val="0"/>
              </a:spcBef>
              <a:spcAft>
                <a:spcPts val="0"/>
              </a:spcAft>
              <a:buClr>
                <a:srgbClr val="000000"/>
              </a:buClr>
              <a:buSzPts val="1800"/>
              <a:buFont typeface="Arial"/>
              <a:buChar char="-"/>
            </a:pPr>
            <a:r>
              <a:rPr lang="en-US" sz="1800" b="0" i="0" u="none" strike="noStrike" cap="none">
                <a:solidFill>
                  <a:srgbClr val="3F3F3F"/>
                </a:solidFill>
                <a:latin typeface="Arial"/>
                <a:ea typeface="Arial"/>
                <a:cs typeface="Arial"/>
                <a:sym typeface="Arial"/>
              </a:rPr>
              <a:t>Replica sets</a:t>
            </a:r>
            <a:endParaRPr sz="1900" b="0" i="0" u="none" strike="noStrike" cap="none">
              <a:solidFill>
                <a:srgbClr val="000000"/>
              </a:solidFill>
              <a:latin typeface="Arial"/>
              <a:ea typeface="Arial"/>
              <a:cs typeface="Arial"/>
              <a:sym typeface="Arial"/>
            </a:endParaRPr>
          </a:p>
        </p:txBody>
      </p:sp>
      <p:sp>
        <p:nvSpPr>
          <p:cNvPr id="18008" name="Google Shape;18008;p450"/>
          <p:cNvSpPr txBox="1"/>
          <p:nvPr/>
        </p:nvSpPr>
        <p:spPr>
          <a:xfrm>
            <a:off x="2966216" y="5904976"/>
            <a:ext cx="6511574" cy="618919"/>
          </a:xfrm>
          <a:prstGeom prst="rect">
            <a:avLst/>
          </a:prstGeom>
          <a:noFill/>
          <a:ln>
            <a:noFill/>
          </a:ln>
        </p:spPr>
        <p:txBody>
          <a:bodyPr spcFirstLastPara="1" wrap="square" lIns="64275" tIns="32125" rIns="64275" bIns="321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accent1"/>
                </a:solidFill>
                <a:latin typeface="Arial"/>
                <a:ea typeface="Arial"/>
                <a:cs typeface="Arial"/>
                <a:sym typeface="Arial"/>
              </a:rPr>
              <a:t>Horizontal scalability</a:t>
            </a:r>
            <a:endParaRPr sz="1900" b="1" i="0" u="none" strike="noStrike" cap="none">
              <a:solidFill>
                <a:schemeClr val="accent1"/>
              </a:solidFill>
              <a:latin typeface="Arial"/>
              <a:ea typeface="Arial"/>
              <a:cs typeface="Arial"/>
              <a:sym typeface="Arial"/>
            </a:endParaRPr>
          </a:p>
          <a:p>
            <a:pPr marL="165100" marR="0" lvl="0" indent="-165100" algn="l" rtl="0">
              <a:lnSpc>
                <a:spcPct val="100000"/>
              </a:lnSpc>
              <a:spcBef>
                <a:spcPts val="0"/>
              </a:spcBef>
              <a:spcAft>
                <a:spcPts val="0"/>
              </a:spcAft>
              <a:buClr>
                <a:srgbClr val="000000"/>
              </a:buClr>
              <a:buSzPts val="1600"/>
              <a:buFont typeface="Arial"/>
              <a:buChar char="-"/>
            </a:pPr>
            <a:r>
              <a:rPr lang="en-US" sz="1600" b="0" i="0" u="none" strike="noStrike" cap="none">
                <a:solidFill>
                  <a:srgbClr val="3F3F3F"/>
                </a:solidFill>
                <a:latin typeface="Arial"/>
                <a:ea typeface="Arial"/>
                <a:cs typeface="Arial"/>
                <a:sym typeface="Arial"/>
              </a:rPr>
              <a:t>Sharding</a:t>
            </a:r>
            <a:endParaRPr sz="1600" b="0" i="0" u="none" strike="noStrike" cap="none">
              <a:solidFill>
                <a:srgbClr val="3F3F3F"/>
              </a:solidFill>
              <a:latin typeface="Arial"/>
              <a:ea typeface="Arial"/>
              <a:cs typeface="Arial"/>
              <a:sym typeface="Arial"/>
            </a:endParaRPr>
          </a:p>
        </p:txBody>
      </p:sp>
      <p:cxnSp>
        <p:nvCxnSpPr>
          <p:cNvPr id="18009" name="Google Shape;18009;p450"/>
          <p:cNvCxnSpPr/>
          <p:nvPr/>
        </p:nvCxnSpPr>
        <p:spPr>
          <a:xfrm rot="-5400000" flipH="1">
            <a:off x="6119771" y="2696713"/>
            <a:ext cx="600" cy="1485000"/>
          </a:xfrm>
          <a:prstGeom prst="bentConnector3">
            <a:avLst>
              <a:gd name="adj1" fmla="val 59693655"/>
            </a:avLst>
          </a:prstGeom>
          <a:noFill/>
          <a:ln w="9525" cap="flat" cmpd="sng">
            <a:solidFill>
              <a:schemeClr val="dk2"/>
            </a:solidFill>
            <a:prstDash val="solid"/>
            <a:round/>
            <a:headEnd type="triangle" w="med" len="med"/>
            <a:tailEnd type="triangle" w="med" len="med"/>
          </a:ln>
        </p:spPr>
      </p:cxnSp>
      <p:cxnSp>
        <p:nvCxnSpPr>
          <p:cNvPr id="18010" name="Google Shape;18010;p450"/>
          <p:cNvCxnSpPr/>
          <p:nvPr/>
        </p:nvCxnSpPr>
        <p:spPr>
          <a:xfrm rot="-5400000" flipH="1">
            <a:off x="6095676" y="1838825"/>
            <a:ext cx="600" cy="4542900"/>
          </a:xfrm>
          <a:prstGeom prst="bentConnector3">
            <a:avLst>
              <a:gd name="adj1" fmla="val -52150000"/>
            </a:avLst>
          </a:prstGeom>
          <a:noFill/>
          <a:ln w="9525" cap="flat" cmpd="sng">
            <a:solidFill>
              <a:schemeClr val="dk2"/>
            </a:solidFill>
            <a:prstDash val="solid"/>
            <a:round/>
            <a:headEnd type="triangle" w="med" len="med"/>
            <a:tailEnd type="triangle" w="med" len="med"/>
          </a:ln>
        </p:spPr>
      </p:cxnSp>
      <p:cxnSp>
        <p:nvCxnSpPr>
          <p:cNvPr id="18011" name="Google Shape;18011;p450"/>
          <p:cNvCxnSpPr/>
          <p:nvPr/>
        </p:nvCxnSpPr>
        <p:spPr>
          <a:xfrm rot="10800000">
            <a:off x="5782800" y="3790475"/>
            <a:ext cx="0" cy="319500"/>
          </a:xfrm>
          <a:prstGeom prst="straightConnector1">
            <a:avLst/>
          </a:prstGeom>
          <a:noFill/>
          <a:ln w="9525" cap="flat" cmpd="sng">
            <a:solidFill>
              <a:schemeClr val="dk2"/>
            </a:solidFill>
            <a:prstDash val="solid"/>
            <a:round/>
            <a:headEnd type="triangle" w="med" len="med"/>
            <a:tailEnd type="none" w="med" len="med"/>
          </a:ln>
        </p:spPr>
      </p:cxnSp>
    </p:spTree>
    <p:extLst>
      <p:ext uri="{BB962C8B-B14F-4D97-AF65-F5344CB8AC3E}">
        <p14:creationId xmlns:p14="http://schemas.microsoft.com/office/powerpoint/2010/main" val="1958554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12"/>
        <p:cNvGrpSpPr/>
        <p:nvPr/>
      </p:nvGrpSpPr>
      <p:grpSpPr>
        <a:xfrm>
          <a:off x="0" y="0"/>
          <a:ext cx="0" cy="0"/>
          <a:chOff x="0" y="0"/>
          <a:chExt cx="0" cy="0"/>
        </a:xfrm>
      </p:grpSpPr>
      <p:sp>
        <p:nvSpPr>
          <p:cNvPr id="18113" name="Google Shape;18113;p454"/>
          <p:cNvSpPr/>
          <p:nvPr/>
        </p:nvSpPr>
        <p:spPr>
          <a:xfrm>
            <a:off x="7714100" y="2331225"/>
            <a:ext cx="1725600" cy="13815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14" name="Google Shape;18114;p454"/>
          <p:cNvSpPr txBox="1">
            <a:spLocks noGrp="1"/>
          </p:cNvSpPr>
          <p:nvPr>
            <p:ph type="title"/>
          </p:nvPr>
        </p:nvSpPr>
        <p:spPr>
          <a:xfrm>
            <a:off x="609600" y="457200"/>
            <a:ext cx="10972800" cy="74295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dk2"/>
              </a:buClr>
              <a:buSzPts val="2800"/>
              <a:buFont typeface="Arial"/>
              <a:buNone/>
            </a:pPr>
            <a:r>
              <a:rPr lang="en-US" sz="2800" b="1" i="0" u="none" strike="noStrike" cap="none">
                <a:solidFill>
                  <a:schemeClr val="dk2"/>
                </a:solidFill>
                <a:latin typeface="Arial"/>
                <a:ea typeface="Arial"/>
                <a:cs typeface="Arial"/>
                <a:sym typeface="Arial"/>
              </a:rPr>
              <a:t>Co-locating operational and analytical workloads </a:t>
            </a:r>
            <a:endParaRPr sz="2800" b="1" i="0" u="none" strike="noStrike" cap="none">
              <a:solidFill>
                <a:schemeClr val="dk2"/>
              </a:solidFill>
              <a:latin typeface="Arial"/>
              <a:ea typeface="Arial"/>
              <a:cs typeface="Arial"/>
              <a:sym typeface="Arial"/>
            </a:endParaRPr>
          </a:p>
        </p:txBody>
      </p:sp>
      <p:cxnSp>
        <p:nvCxnSpPr>
          <p:cNvPr id="18115" name="Google Shape;18115;p454"/>
          <p:cNvCxnSpPr>
            <a:stCxn id="18116" idx="2"/>
          </p:cNvCxnSpPr>
          <p:nvPr/>
        </p:nvCxnSpPr>
        <p:spPr>
          <a:xfrm rot="-5400000" flipH="1">
            <a:off x="1650399" y="3661004"/>
            <a:ext cx="887400" cy="1374300"/>
          </a:xfrm>
          <a:prstGeom prst="bentConnector2">
            <a:avLst/>
          </a:prstGeom>
          <a:noFill/>
          <a:ln w="12700" cap="flat" cmpd="sng">
            <a:solidFill>
              <a:srgbClr val="595959"/>
            </a:solidFill>
            <a:prstDash val="solid"/>
            <a:round/>
            <a:headEnd type="none" w="sm" len="sm"/>
            <a:tailEnd type="none" w="sm" len="sm"/>
          </a:ln>
        </p:spPr>
      </p:cxnSp>
      <p:cxnSp>
        <p:nvCxnSpPr>
          <p:cNvPr id="18117" name="Google Shape;18117;p454"/>
          <p:cNvCxnSpPr>
            <a:stCxn id="18118" idx="2"/>
          </p:cNvCxnSpPr>
          <p:nvPr/>
        </p:nvCxnSpPr>
        <p:spPr>
          <a:xfrm rot="5400000">
            <a:off x="9235158" y="3466966"/>
            <a:ext cx="1117200" cy="1512600"/>
          </a:xfrm>
          <a:prstGeom prst="bentConnector2">
            <a:avLst/>
          </a:prstGeom>
          <a:noFill/>
          <a:ln w="12700" cap="flat" cmpd="sng">
            <a:solidFill>
              <a:srgbClr val="595959"/>
            </a:solidFill>
            <a:prstDash val="solid"/>
            <a:round/>
            <a:headEnd type="none" w="sm" len="sm"/>
            <a:tailEnd type="none" w="sm" len="sm"/>
          </a:ln>
        </p:spPr>
      </p:cxnSp>
      <p:sp>
        <p:nvSpPr>
          <p:cNvPr id="18119" name="Google Shape;18119;p454"/>
          <p:cNvSpPr txBox="1"/>
          <p:nvPr/>
        </p:nvSpPr>
        <p:spPr>
          <a:xfrm>
            <a:off x="9745923" y="1804367"/>
            <a:ext cx="1605900" cy="515700"/>
          </a:xfrm>
          <a:prstGeom prst="rect">
            <a:avLst/>
          </a:prstGeom>
          <a:noFill/>
          <a:ln>
            <a:noFill/>
          </a:ln>
        </p:spPr>
        <p:txBody>
          <a:bodyPr spcFirstLastPara="1" wrap="square" lIns="121900" tIns="121900" rIns="121900" bIns="121900" anchor="b"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Analytics</a:t>
            </a:r>
            <a:endParaRPr sz="1800" b="0" i="0" u="none" strike="noStrike" cap="none">
              <a:solidFill>
                <a:srgbClr val="000000"/>
              </a:solidFill>
              <a:latin typeface="Arial"/>
              <a:ea typeface="Arial"/>
              <a:cs typeface="Arial"/>
              <a:sym typeface="Arial"/>
            </a:endParaRPr>
          </a:p>
        </p:txBody>
      </p:sp>
      <p:sp>
        <p:nvSpPr>
          <p:cNvPr id="18120" name="Google Shape;18120;p454"/>
          <p:cNvSpPr txBox="1"/>
          <p:nvPr/>
        </p:nvSpPr>
        <p:spPr>
          <a:xfrm>
            <a:off x="2638787" y="3712825"/>
            <a:ext cx="1351200" cy="3189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Proxima Nova"/>
                <a:ea typeface="Proxima Nova"/>
                <a:cs typeface="Proxima Nova"/>
                <a:sym typeface="Proxima Nova"/>
              </a:rPr>
              <a:t>PRIMARY</a:t>
            </a:r>
            <a:endParaRPr sz="1200" b="1" i="0" u="none" strike="noStrike" cap="none">
              <a:solidFill>
                <a:schemeClr val="dk1"/>
              </a:solidFill>
              <a:latin typeface="Proxima Nova"/>
              <a:ea typeface="Proxima Nova"/>
              <a:cs typeface="Proxima Nova"/>
              <a:sym typeface="Proxima Nova"/>
            </a:endParaRPr>
          </a:p>
        </p:txBody>
      </p:sp>
      <p:pic>
        <p:nvPicPr>
          <p:cNvPr id="18116" name="Google Shape;18116;p454"/>
          <p:cNvPicPr preferRelativeResize="0"/>
          <p:nvPr/>
        </p:nvPicPr>
        <p:blipFill rotWithShape="1">
          <a:blip r:embed="rId3">
            <a:alphaModFix/>
          </a:blip>
          <a:srcRect/>
          <a:stretch/>
        </p:blipFill>
        <p:spPr>
          <a:xfrm>
            <a:off x="1041099" y="2320067"/>
            <a:ext cx="731700" cy="1584387"/>
          </a:xfrm>
          <a:prstGeom prst="rect">
            <a:avLst/>
          </a:prstGeom>
          <a:noFill/>
          <a:ln w="9525" cap="flat" cmpd="sng">
            <a:solidFill>
              <a:schemeClr val="dk2"/>
            </a:solidFill>
            <a:prstDash val="solid"/>
            <a:round/>
            <a:headEnd type="none" w="sm" len="sm"/>
            <a:tailEnd type="none" w="sm" len="sm"/>
          </a:ln>
        </p:spPr>
      </p:pic>
      <p:pic>
        <p:nvPicPr>
          <p:cNvPr id="18118" name="Google Shape;18118;p454"/>
          <p:cNvPicPr preferRelativeResize="0"/>
          <p:nvPr/>
        </p:nvPicPr>
        <p:blipFill rotWithShape="1">
          <a:blip r:embed="rId4">
            <a:alphaModFix/>
          </a:blip>
          <a:srcRect/>
          <a:stretch/>
        </p:blipFill>
        <p:spPr>
          <a:xfrm>
            <a:off x="9537858" y="2320067"/>
            <a:ext cx="2024401" cy="1344599"/>
          </a:xfrm>
          <a:prstGeom prst="rect">
            <a:avLst/>
          </a:prstGeom>
          <a:noFill/>
          <a:ln w="9525" cap="flat" cmpd="sng">
            <a:solidFill>
              <a:schemeClr val="dk2"/>
            </a:solidFill>
            <a:prstDash val="solid"/>
            <a:round/>
            <a:headEnd type="none" w="sm" len="sm"/>
            <a:tailEnd type="none" w="sm" len="sm"/>
          </a:ln>
        </p:spPr>
      </p:pic>
      <p:sp>
        <p:nvSpPr>
          <p:cNvPr id="18121" name="Google Shape;18121;p454"/>
          <p:cNvSpPr txBox="1"/>
          <p:nvPr/>
        </p:nvSpPr>
        <p:spPr>
          <a:xfrm>
            <a:off x="4310363" y="3712825"/>
            <a:ext cx="1443000" cy="318900"/>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Proxima Nova"/>
                <a:ea typeface="Proxima Nova"/>
                <a:cs typeface="Proxima Nova"/>
                <a:sym typeface="Proxima Nova"/>
              </a:rPr>
              <a:t>Secondary</a:t>
            </a:r>
            <a:endParaRPr sz="1200" b="1" i="0" u="none" strike="noStrike" cap="none">
              <a:solidFill>
                <a:schemeClr val="dk1"/>
              </a:solidFill>
              <a:latin typeface="Proxima Nova"/>
              <a:ea typeface="Proxima Nova"/>
              <a:cs typeface="Proxima Nova"/>
              <a:sym typeface="Proxima Nova"/>
            </a:endParaRPr>
          </a:p>
        </p:txBody>
      </p:sp>
      <p:sp>
        <p:nvSpPr>
          <p:cNvPr id="18122" name="Google Shape;18122;p454"/>
          <p:cNvSpPr txBox="1"/>
          <p:nvPr/>
        </p:nvSpPr>
        <p:spPr>
          <a:xfrm>
            <a:off x="6164163" y="3712825"/>
            <a:ext cx="1443000" cy="318900"/>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Proxima Nova"/>
                <a:ea typeface="Proxima Nova"/>
                <a:cs typeface="Proxima Nova"/>
                <a:sym typeface="Proxima Nova"/>
              </a:rPr>
              <a:t>Secondary</a:t>
            </a:r>
            <a:endParaRPr sz="1200" b="1" i="0" u="none" strike="noStrike" cap="none">
              <a:solidFill>
                <a:schemeClr val="dk1"/>
              </a:solidFill>
              <a:latin typeface="Proxima Nova"/>
              <a:ea typeface="Proxima Nova"/>
              <a:cs typeface="Proxima Nova"/>
              <a:sym typeface="Proxima Nova"/>
            </a:endParaRPr>
          </a:p>
        </p:txBody>
      </p:sp>
      <p:sp>
        <p:nvSpPr>
          <p:cNvPr id="18123" name="Google Shape;18123;p454"/>
          <p:cNvSpPr txBox="1"/>
          <p:nvPr/>
        </p:nvSpPr>
        <p:spPr>
          <a:xfrm>
            <a:off x="7589976" y="3712825"/>
            <a:ext cx="1869000" cy="3189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Proxima Nova"/>
                <a:ea typeface="Proxima Nova"/>
                <a:cs typeface="Proxima Nova"/>
                <a:sym typeface="Proxima Nova"/>
              </a:rPr>
              <a:t>Secondary</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Proxima Nova"/>
                <a:ea typeface="Proxima Nova"/>
                <a:cs typeface="Proxima Nova"/>
                <a:sym typeface="Proxima Nova"/>
              </a:rPr>
              <a:t>{use = analytics}</a:t>
            </a:r>
            <a:endParaRPr sz="1200" b="1" i="0" u="none" strike="noStrike" cap="none">
              <a:solidFill>
                <a:schemeClr val="dk1"/>
              </a:solidFill>
              <a:latin typeface="Proxima Nova"/>
              <a:ea typeface="Proxima Nova"/>
              <a:cs typeface="Proxima Nova"/>
              <a:sym typeface="Proxima Nova"/>
            </a:endParaRPr>
          </a:p>
        </p:txBody>
      </p:sp>
      <p:sp>
        <p:nvSpPr>
          <p:cNvPr id="18124" name="Google Shape;18124;p454"/>
          <p:cNvSpPr txBox="1"/>
          <p:nvPr/>
        </p:nvSpPr>
        <p:spPr>
          <a:xfrm>
            <a:off x="252098" y="1804367"/>
            <a:ext cx="2309700" cy="515700"/>
          </a:xfrm>
          <a:prstGeom prst="rect">
            <a:avLst/>
          </a:prstGeom>
          <a:noFill/>
          <a:ln>
            <a:noFill/>
          </a:ln>
        </p:spPr>
        <p:txBody>
          <a:bodyPr spcFirstLastPara="1" wrap="square" lIns="121900" tIns="121900" rIns="121900" bIns="121900" anchor="b"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Operational (interactive)</a:t>
            </a:r>
            <a:endParaRPr sz="1800" b="0" i="0" u="none" strike="noStrike" cap="none">
              <a:solidFill>
                <a:srgbClr val="000000"/>
              </a:solidFill>
              <a:latin typeface="Arial"/>
              <a:ea typeface="Arial"/>
              <a:cs typeface="Arial"/>
              <a:sym typeface="Arial"/>
            </a:endParaRPr>
          </a:p>
        </p:txBody>
      </p:sp>
      <p:pic>
        <p:nvPicPr>
          <p:cNvPr id="18125" name="Google Shape;18125;p454"/>
          <p:cNvPicPr preferRelativeResize="0"/>
          <p:nvPr/>
        </p:nvPicPr>
        <p:blipFill rotWithShape="1">
          <a:blip r:embed="rId5">
            <a:alphaModFix/>
          </a:blip>
          <a:srcRect t="34856" b="31487"/>
          <a:stretch/>
        </p:blipFill>
        <p:spPr>
          <a:xfrm>
            <a:off x="7963182" y="3245025"/>
            <a:ext cx="1227435" cy="413100"/>
          </a:xfrm>
          <a:prstGeom prst="rect">
            <a:avLst/>
          </a:prstGeom>
          <a:noFill/>
          <a:ln>
            <a:noFill/>
          </a:ln>
        </p:spPr>
      </p:pic>
      <p:sp>
        <p:nvSpPr>
          <p:cNvPr id="18126" name="Google Shape;18126;p454"/>
          <p:cNvSpPr txBox="1"/>
          <p:nvPr/>
        </p:nvSpPr>
        <p:spPr>
          <a:xfrm>
            <a:off x="7642400" y="2420800"/>
            <a:ext cx="1869000" cy="251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BI &amp; Reporting</a:t>
            </a:r>
            <a:endParaRPr sz="1400" b="0" i="0" u="none" strike="noStrike" cap="none">
              <a:solidFill>
                <a:srgbClr val="000000"/>
              </a:solidFill>
              <a:latin typeface="Arial"/>
              <a:ea typeface="Arial"/>
              <a:cs typeface="Arial"/>
              <a:sym typeface="Arial"/>
            </a:endParaRPr>
          </a:p>
        </p:txBody>
      </p:sp>
      <p:sp>
        <p:nvSpPr>
          <p:cNvPr id="18127" name="Google Shape;18127;p454"/>
          <p:cNvSpPr/>
          <p:nvPr/>
        </p:nvSpPr>
        <p:spPr>
          <a:xfrm>
            <a:off x="9497750" y="4868900"/>
            <a:ext cx="1968300" cy="913500"/>
          </a:xfrm>
          <a:prstGeom prst="rect">
            <a:avLst/>
          </a:prstGeom>
          <a:noFill/>
          <a:ln w="1905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8128" name="Google Shape;18128;p454"/>
          <p:cNvSpPr txBox="1"/>
          <p:nvPr/>
        </p:nvSpPr>
        <p:spPr>
          <a:xfrm>
            <a:off x="9547400" y="4939888"/>
            <a:ext cx="1869000" cy="251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Predictive Analytics</a:t>
            </a:r>
            <a:endParaRPr sz="1400" b="0" i="0" u="none" strike="noStrike" cap="none">
              <a:solidFill>
                <a:srgbClr val="000000"/>
              </a:solidFill>
              <a:latin typeface="Arial"/>
              <a:ea typeface="Arial"/>
              <a:cs typeface="Arial"/>
              <a:sym typeface="Arial"/>
            </a:endParaRPr>
          </a:p>
        </p:txBody>
      </p:sp>
      <p:pic>
        <p:nvPicPr>
          <p:cNvPr id="18129" name="Google Shape;18129;p454"/>
          <p:cNvPicPr preferRelativeResize="0"/>
          <p:nvPr/>
        </p:nvPicPr>
        <p:blipFill rotWithShape="1">
          <a:blip r:embed="rId6">
            <a:alphaModFix/>
          </a:blip>
          <a:srcRect l="7703" r="2600" b="22154"/>
          <a:stretch/>
        </p:blipFill>
        <p:spPr>
          <a:xfrm>
            <a:off x="9573950" y="5330025"/>
            <a:ext cx="647875" cy="346025"/>
          </a:xfrm>
          <a:prstGeom prst="rect">
            <a:avLst/>
          </a:prstGeom>
          <a:noFill/>
          <a:ln>
            <a:noFill/>
          </a:ln>
        </p:spPr>
      </p:pic>
      <p:pic>
        <p:nvPicPr>
          <p:cNvPr id="18130" name="Google Shape;18130;p454"/>
          <p:cNvPicPr preferRelativeResize="0"/>
          <p:nvPr/>
        </p:nvPicPr>
        <p:blipFill rotWithShape="1">
          <a:blip r:embed="rId7">
            <a:alphaModFix/>
          </a:blip>
          <a:srcRect l="26048" r="25426"/>
          <a:stretch/>
        </p:blipFill>
        <p:spPr>
          <a:xfrm>
            <a:off x="10398550" y="5330025"/>
            <a:ext cx="167906" cy="346025"/>
          </a:xfrm>
          <a:prstGeom prst="rect">
            <a:avLst/>
          </a:prstGeom>
          <a:noFill/>
          <a:ln>
            <a:noFill/>
          </a:ln>
        </p:spPr>
      </p:pic>
      <p:sp>
        <p:nvSpPr>
          <p:cNvPr id="18131" name="Google Shape;18131;p454"/>
          <p:cNvSpPr txBox="1"/>
          <p:nvPr/>
        </p:nvSpPr>
        <p:spPr>
          <a:xfrm>
            <a:off x="10474750" y="5330013"/>
            <a:ext cx="1029000" cy="251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Aggregations</a:t>
            </a:r>
            <a:endParaRPr sz="1000" b="0" i="0" u="none" strike="noStrike" cap="none">
              <a:solidFill>
                <a:srgbClr val="000000"/>
              </a:solidFill>
              <a:latin typeface="Arial"/>
              <a:ea typeface="Arial"/>
              <a:cs typeface="Arial"/>
              <a:sym typeface="Arial"/>
            </a:endParaRPr>
          </a:p>
        </p:txBody>
      </p:sp>
      <p:grpSp>
        <p:nvGrpSpPr>
          <p:cNvPr id="18132" name="Google Shape;18132;p454"/>
          <p:cNvGrpSpPr/>
          <p:nvPr/>
        </p:nvGrpSpPr>
        <p:grpSpPr>
          <a:xfrm>
            <a:off x="2870334" y="4306508"/>
            <a:ext cx="862144" cy="908746"/>
            <a:chOff x="3740582" y="1438402"/>
            <a:chExt cx="944401" cy="995450"/>
          </a:xfrm>
        </p:grpSpPr>
        <p:sp>
          <p:nvSpPr>
            <p:cNvPr id="18133" name="Google Shape;18133;p454"/>
            <p:cNvSpPr/>
            <p:nvPr/>
          </p:nvSpPr>
          <p:spPr>
            <a:xfrm>
              <a:off x="3829181" y="1458488"/>
              <a:ext cx="781781" cy="972812"/>
            </a:xfrm>
            <a:prstGeom prst="roundRect">
              <a:avLst>
                <a:gd name="adj" fmla="val 16667"/>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8134" name="Google Shape;18134;p454"/>
            <p:cNvGrpSpPr/>
            <p:nvPr/>
          </p:nvGrpSpPr>
          <p:grpSpPr>
            <a:xfrm>
              <a:off x="3740582" y="1438402"/>
              <a:ext cx="944401" cy="995450"/>
              <a:chOff x="3902996" y="1450611"/>
              <a:chExt cx="944401" cy="995450"/>
            </a:xfrm>
          </p:grpSpPr>
          <p:sp>
            <p:nvSpPr>
              <p:cNvPr id="18135" name="Google Shape;18135;p454"/>
              <p:cNvSpPr/>
              <p:nvPr/>
            </p:nvSpPr>
            <p:spPr>
              <a:xfrm>
                <a:off x="3902996" y="1450611"/>
                <a:ext cx="944401" cy="995450"/>
              </a:xfrm>
              <a:custGeom>
                <a:avLst/>
                <a:gdLst/>
                <a:ahLst/>
                <a:cxnLst/>
                <a:rect l="l" t="t" r="r" b="b"/>
                <a:pathLst>
                  <a:path w="944401" h="995449" extrusionOk="0">
                    <a:moveTo>
                      <a:pt x="863999" y="371379"/>
                    </a:moveTo>
                    <a:lnTo>
                      <a:pt x="863999" y="172289"/>
                    </a:lnTo>
                    <a:cubicBezTo>
                      <a:pt x="863999" y="95716"/>
                      <a:pt x="856342" y="24248"/>
                      <a:pt x="764454" y="19143"/>
                    </a:cubicBezTo>
                    <a:lnTo>
                      <a:pt x="764454" y="19143"/>
                    </a:lnTo>
                    <a:lnTo>
                      <a:pt x="756797" y="19143"/>
                    </a:lnTo>
                    <a:lnTo>
                      <a:pt x="731273" y="19143"/>
                    </a:lnTo>
                    <a:lnTo>
                      <a:pt x="223338" y="19143"/>
                    </a:lnTo>
                    <a:lnTo>
                      <a:pt x="202919" y="19143"/>
                    </a:lnTo>
                    <a:lnTo>
                      <a:pt x="200366" y="19143"/>
                    </a:lnTo>
                    <a:cubicBezTo>
                      <a:pt x="100821" y="19143"/>
                      <a:pt x="93164" y="95716"/>
                      <a:pt x="93164" y="172289"/>
                    </a:cubicBezTo>
                    <a:lnTo>
                      <a:pt x="93164" y="371379"/>
                    </a:lnTo>
                    <a:cubicBezTo>
                      <a:pt x="93164" y="463267"/>
                      <a:pt x="75297" y="473477"/>
                      <a:pt x="19143" y="481134"/>
                    </a:cubicBezTo>
                    <a:lnTo>
                      <a:pt x="19143" y="488791"/>
                    </a:lnTo>
                    <a:lnTo>
                      <a:pt x="19143" y="509211"/>
                    </a:lnTo>
                    <a:lnTo>
                      <a:pt x="19143" y="516868"/>
                    </a:lnTo>
                    <a:cubicBezTo>
                      <a:pt x="80402" y="524526"/>
                      <a:pt x="93164" y="537288"/>
                      <a:pt x="93164" y="629175"/>
                    </a:cubicBezTo>
                    <a:lnTo>
                      <a:pt x="93164" y="833370"/>
                    </a:lnTo>
                    <a:cubicBezTo>
                      <a:pt x="93164" y="938020"/>
                      <a:pt x="126346" y="976307"/>
                      <a:pt x="202919" y="978859"/>
                    </a:cubicBezTo>
                    <a:lnTo>
                      <a:pt x="202919" y="978859"/>
                    </a:lnTo>
                    <a:lnTo>
                      <a:pt x="213128" y="978859"/>
                    </a:lnTo>
                    <a:lnTo>
                      <a:pt x="223338" y="978859"/>
                    </a:lnTo>
                    <a:lnTo>
                      <a:pt x="731273" y="978859"/>
                    </a:lnTo>
                    <a:lnTo>
                      <a:pt x="741482" y="978859"/>
                    </a:lnTo>
                    <a:lnTo>
                      <a:pt x="764454" y="978859"/>
                    </a:lnTo>
                    <a:lnTo>
                      <a:pt x="764454" y="978859"/>
                    </a:lnTo>
                    <a:cubicBezTo>
                      <a:pt x="795084" y="976307"/>
                      <a:pt x="818055" y="966097"/>
                      <a:pt x="835923" y="948230"/>
                    </a:cubicBezTo>
                    <a:lnTo>
                      <a:pt x="835923" y="948230"/>
                    </a:lnTo>
                    <a:lnTo>
                      <a:pt x="835923" y="948230"/>
                    </a:lnTo>
                    <a:cubicBezTo>
                      <a:pt x="856342" y="925258"/>
                      <a:pt x="863999" y="889524"/>
                      <a:pt x="863999" y="833370"/>
                    </a:cubicBezTo>
                    <a:lnTo>
                      <a:pt x="863999" y="629175"/>
                    </a:lnTo>
                    <a:cubicBezTo>
                      <a:pt x="863999" y="537288"/>
                      <a:pt x="876761" y="527078"/>
                      <a:pt x="938020" y="516868"/>
                    </a:cubicBezTo>
                    <a:lnTo>
                      <a:pt x="938020" y="509211"/>
                    </a:lnTo>
                    <a:lnTo>
                      <a:pt x="938020" y="488791"/>
                    </a:lnTo>
                    <a:lnTo>
                      <a:pt x="938020" y="481134"/>
                    </a:lnTo>
                    <a:cubicBezTo>
                      <a:pt x="881866" y="473477"/>
                      <a:pt x="863999" y="463267"/>
                      <a:pt x="863999" y="371379"/>
                    </a:cubicBezTo>
                    <a:close/>
                  </a:path>
                </a:pathLst>
              </a:custGeom>
              <a:noFill/>
              <a:ln w="25400" cap="flat" cmpd="sng">
                <a:solidFill>
                  <a:srgbClr val="1361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36" name="Google Shape;18136;p454"/>
              <p:cNvSpPr/>
              <p:nvPr/>
            </p:nvSpPr>
            <p:spPr>
              <a:xfrm>
                <a:off x="3977017" y="1590995"/>
                <a:ext cx="791255" cy="25524"/>
              </a:xfrm>
              <a:custGeom>
                <a:avLst/>
                <a:gdLst/>
                <a:ahLst/>
                <a:cxnLst/>
                <a:rect l="l" t="t" r="r" b="b"/>
                <a:pathLst>
                  <a:path w="791254" h="25524" extrusionOk="0">
                    <a:moveTo>
                      <a:pt x="19143" y="19143"/>
                    </a:moveTo>
                    <a:lnTo>
                      <a:pt x="789979" y="19143"/>
                    </a:lnTo>
                  </a:path>
                </a:pathLst>
              </a:custGeom>
              <a:noFill/>
              <a:ln w="25400" cap="flat" cmpd="sng">
                <a:solidFill>
                  <a:srgbClr val="1361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37" name="Google Shape;18137;p454"/>
              <p:cNvSpPr/>
              <p:nvPr/>
            </p:nvSpPr>
            <p:spPr>
              <a:xfrm>
                <a:off x="3977017" y="2267390"/>
                <a:ext cx="791255" cy="25524"/>
              </a:xfrm>
              <a:custGeom>
                <a:avLst/>
                <a:gdLst/>
                <a:ahLst/>
                <a:cxnLst/>
                <a:rect l="l" t="t" r="r" b="b"/>
                <a:pathLst>
                  <a:path w="791254" h="25524" extrusionOk="0">
                    <a:moveTo>
                      <a:pt x="19143" y="19143"/>
                    </a:moveTo>
                    <a:lnTo>
                      <a:pt x="789979" y="19143"/>
                    </a:lnTo>
                  </a:path>
                </a:pathLst>
              </a:custGeom>
              <a:noFill/>
              <a:ln w="25400" cap="flat" cmpd="sng">
                <a:solidFill>
                  <a:srgbClr val="1361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38" name="Google Shape;18138;p454"/>
              <p:cNvSpPr/>
              <p:nvPr/>
            </p:nvSpPr>
            <p:spPr>
              <a:xfrm>
                <a:off x="4354777" y="2055538"/>
                <a:ext cx="51049" cy="153146"/>
              </a:xfrm>
              <a:custGeom>
                <a:avLst/>
                <a:gdLst/>
                <a:ahLst/>
                <a:cxnLst/>
                <a:rect l="l" t="t" r="r" b="b"/>
                <a:pathLst>
                  <a:path w="51048" h="153146" extrusionOk="0">
                    <a:moveTo>
                      <a:pt x="29353" y="19143"/>
                    </a:moveTo>
                    <a:cubicBezTo>
                      <a:pt x="26801" y="54877"/>
                      <a:pt x="21696" y="80402"/>
                      <a:pt x="19143" y="90611"/>
                    </a:cubicBezTo>
                    <a:cubicBezTo>
                      <a:pt x="19143" y="90611"/>
                      <a:pt x="24248" y="121241"/>
                      <a:pt x="26801" y="156975"/>
                    </a:cubicBezTo>
                    <a:lnTo>
                      <a:pt x="37010" y="156975"/>
                    </a:lnTo>
                    <a:cubicBezTo>
                      <a:pt x="39563" y="134003"/>
                      <a:pt x="44668" y="111031"/>
                      <a:pt x="49772" y="85507"/>
                    </a:cubicBezTo>
                    <a:cubicBezTo>
                      <a:pt x="31905" y="77849"/>
                      <a:pt x="29353" y="47220"/>
                      <a:pt x="29353" y="19143"/>
                    </a:cubicBezTo>
                    <a:close/>
                  </a:path>
                </a:pathLst>
              </a:custGeom>
              <a:solidFill>
                <a:srgbClr val="ACACA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39" name="Google Shape;18139;p454"/>
              <p:cNvSpPr/>
              <p:nvPr/>
            </p:nvSpPr>
            <p:spPr>
              <a:xfrm>
                <a:off x="4362434" y="1644596"/>
                <a:ext cx="153146" cy="510487"/>
              </a:xfrm>
              <a:custGeom>
                <a:avLst/>
                <a:gdLst/>
                <a:ahLst/>
                <a:cxnLst/>
                <a:rect l="l" t="t" r="r" b="b"/>
                <a:pathLst>
                  <a:path w="153146" h="510487" extrusionOk="0">
                    <a:moveTo>
                      <a:pt x="139108" y="236100"/>
                    </a:moveTo>
                    <a:cubicBezTo>
                      <a:pt x="111031" y="108479"/>
                      <a:pt x="42115" y="67640"/>
                      <a:pt x="34458" y="49772"/>
                    </a:cubicBezTo>
                    <a:cubicBezTo>
                      <a:pt x="26801" y="39563"/>
                      <a:pt x="19143" y="19143"/>
                      <a:pt x="19143" y="19143"/>
                    </a:cubicBezTo>
                    <a:cubicBezTo>
                      <a:pt x="26801" y="44668"/>
                      <a:pt x="24248" y="259072"/>
                      <a:pt x="26801" y="284597"/>
                    </a:cubicBezTo>
                    <a:cubicBezTo>
                      <a:pt x="29353" y="333093"/>
                      <a:pt x="26801" y="381589"/>
                      <a:pt x="24248" y="430085"/>
                    </a:cubicBezTo>
                    <a:cubicBezTo>
                      <a:pt x="24248" y="458162"/>
                      <a:pt x="29353" y="491344"/>
                      <a:pt x="44668" y="496449"/>
                    </a:cubicBezTo>
                    <a:lnTo>
                      <a:pt x="44668" y="496449"/>
                    </a:lnTo>
                    <a:cubicBezTo>
                      <a:pt x="49773" y="491344"/>
                      <a:pt x="57430" y="486239"/>
                      <a:pt x="62535" y="481134"/>
                    </a:cubicBezTo>
                    <a:lnTo>
                      <a:pt x="62535" y="481134"/>
                    </a:lnTo>
                    <a:cubicBezTo>
                      <a:pt x="93164" y="447952"/>
                      <a:pt x="159527" y="368827"/>
                      <a:pt x="139108" y="236100"/>
                    </a:cubicBezTo>
                    <a:close/>
                  </a:path>
                </a:pathLst>
              </a:custGeom>
              <a:solidFill>
                <a:srgbClr val="16AA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40" name="Google Shape;18140;p454"/>
              <p:cNvSpPr/>
              <p:nvPr/>
            </p:nvSpPr>
            <p:spPr>
              <a:xfrm>
                <a:off x="4362434" y="1644596"/>
                <a:ext cx="153146" cy="510487"/>
              </a:xfrm>
              <a:custGeom>
                <a:avLst/>
                <a:gdLst/>
                <a:ahLst/>
                <a:cxnLst/>
                <a:rect l="l" t="t" r="r" b="b"/>
                <a:pathLst>
                  <a:path w="153146" h="510487" extrusionOk="0">
                    <a:moveTo>
                      <a:pt x="139108" y="236100"/>
                    </a:moveTo>
                    <a:cubicBezTo>
                      <a:pt x="111031" y="108479"/>
                      <a:pt x="42115" y="67640"/>
                      <a:pt x="34458" y="49772"/>
                    </a:cubicBezTo>
                    <a:cubicBezTo>
                      <a:pt x="26801" y="39563"/>
                      <a:pt x="19143" y="19143"/>
                      <a:pt x="19143" y="19143"/>
                    </a:cubicBezTo>
                    <a:cubicBezTo>
                      <a:pt x="26801" y="44668"/>
                      <a:pt x="24248" y="259072"/>
                      <a:pt x="26801" y="284597"/>
                    </a:cubicBezTo>
                    <a:cubicBezTo>
                      <a:pt x="29353" y="333093"/>
                      <a:pt x="26801" y="381589"/>
                      <a:pt x="24248" y="430085"/>
                    </a:cubicBezTo>
                    <a:cubicBezTo>
                      <a:pt x="24248" y="458162"/>
                      <a:pt x="29353" y="491344"/>
                      <a:pt x="44668" y="496449"/>
                    </a:cubicBezTo>
                    <a:lnTo>
                      <a:pt x="44668" y="496449"/>
                    </a:lnTo>
                    <a:cubicBezTo>
                      <a:pt x="49773" y="491344"/>
                      <a:pt x="57430" y="486239"/>
                      <a:pt x="62535" y="481134"/>
                    </a:cubicBezTo>
                    <a:lnTo>
                      <a:pt x="62535" y="481134"/>
                    </a:lnTo>
                    <a:cubicBezTo>
                      <a:pt x="93164" y="447952"/>
                      <a:pt x="159527" y="368827"/>
                      <a:pt x="139108" y="236100"/>
                    </a:cubicBezTo>
                    <a:close/>
                  </a:path>
                </a:pathLst>
              </a:custGeom>
              <a:solidFill>
                <a:srgbClr val="16AA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41" name="Google Shape;18141;p454"/>
              <p:cNvSpPr/>
              <p:nvPr/>
            </p:nvSpPr>
            <p:spPr>
              <a:xfrm>
                <a:off x="4242070" y="1642044"/>
                <a:ext cx="280768" cy="510487"/>
              </a:xfrm>
              <a:custGeom>
                <a:avLst/>
                <a:gdLst/>
                <a:ahLst/>
                <a:cxnLst/>
                <a:rect l="l" t="t" r="r" b="b"/>
                <a:pathLst>
                  <a:path w="280767" h="510487" extrusionOk="0">
                    <a:moveTo>
                      <a:pt x="259472" y="238653"/>
                    </a:moveTo>
                    <a:cubicBezTo>
                      <a:pt x="231395" y="111031"/>
                      <a:pt x="162480" y="70192"/>
                      <a:pt x="154822" y="52325"/>
                    </a:cubicBezTo>
                    <a:cubicBezTo>
                      <a:pt x="147165" y="42115"/>
                      <a:pt x="139508" y="21696"/>
                      <a:pt x="139508" y="21696"/>
                    </a:cubicBezTo>
                    <a:cubicBezTo>
                      <a:pt x="139508" y="21696"/>
                      <a:pt x="139508" y="21696"/>
                      <a:pt x="139508" y="19143"/>
                    </a:cubicBezTo>
                    <a:cubicBezTo>
                      <a:pt x="139508" y="29353"/>
                      <a:pt x="139508" y="34458"/>
                      <a:pt x="126745" y="47220"/>
                    </a:cubicBezTo>
                    <a:cubicBezTo>
                      <a:pt x="111431" y="59982"/>
                      <a:pt x="24648" y="131450"/>
                      <a:pt x="19543" y="276939"/>
                    </a:cubicBezTo>
                    <a:cubicBezTo>
                      <a:pt x="11886" y="412218"/>
                      <a:pt x="116536" y="493896"/>
                      <a:pt x="131850" y="504106"/>
                    </a:cubicBezTo>
                    <a:lnTo>
                      <a:pt x="134403" y="504106"/>
                    </a:lnTo>
                    <a:cubicBezTo>
                      <a:pt x="139508" y="493896"/>
                      <a:pt x="142060" y="468372"/>
                      <a:pt x="144613" y="432638"/>
                    </a:cubicBezTo>
                    <a:cubicBezTo>
                      <a:pt x="144613" y="460715"/>
                      <a:pt x="149717" y="493896"/>
                      <a:pt x="165032" y="499001"/>
                    </a:cubicBezTo>
                    <a:lnTo>
                      <a:pt x="165032" y="499001"/>
                    </a:lnTo>
                    <a:cubicBezTo>
                      <a:pt x="170137" y="493896"/>
                      <a:pt x="177794" y="488791"/>
                      <a:pt x="182899" y="483687"/>
                    </a:cubicBezTo>
                    <a:cubicBezTo>
                      <a:pt x="213528" y="450505"/>
                      <a:pt x="279892" y="371379"/>
                      <a:pt x="259472" y="238653"/>
                    </a:cubicBezTo>
                    <a:close/>
                  </a:path>
                </a:pathLst>
              </a:custGeom>
              <a:solidFill>
                <a:srgbClr val="16AA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18142" name="Google Shape;18142;p454"/>
          <p:cNvGrpSpPr/>
          <p:nvPr/>
        </p:nvGrpSpPr>
        <p:grpSpPr>
          <a:xfrm>
            <a:off x="4600768" y="4306508"/>
            <a:ext cx="862144" cy="908746"/>
            <a:chOff x="3740582" y="1438402"/>
            <a:chExt cx="944401" cy="995450"/>
          </a:xfrm>
        </p:grpSpPr>
        <p:sp>
          <p:nvSpPr>
            <p:cNvPr id="18143" name="Google Shape;18143;p454"/>
            <p:cNvSpPr/>
            <p:nvPr/>
          </p:nvSpPr>
          <p:spPr>
            <a:xfrm>
              <a:off x="3829181" y="1458488"/>
              <a:ext cx="781781" cy="972812"/>
            </a:xfrm>
            <a:prstGeom prst="roundRect">
              <a:avLst>
                <a:gd name="adj" fmla="val 16667"/>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8144" name="Google Shape;18144;p454"/>
            <p:cNvGrpSpPr/>
            <p:nvPr/>
          </p:nvGrpSpPr>
          <p:grpSpPr>
            <a:xfrm>
              <a:off x="3740582" y="1438402"/>
              <a:ext cx="944401" cy="995450"/>
              <a:chOff x="3902996" y="1450611"/>
              <a:chExt cx="944401" cy="995450"/>
            </a:xfrm>
          </p:grpSpPr>
          <p:sp>
            <p:nvSpPr>
              <p:cNvPr id="18145" name="Google Shape;18145;p454"/>
              <p:cNvSpPr/>
              <p:nvPr/>
            </p:nvSpPr>
            <p:spPr>
              <a:xfrm>
                <a:off x="3902996" y="1450611"/>
                <a:ext cx="944401" cy="995450"/>
              </a:xfrm>
              <a:custGeom>
                <a:avLst/>
                <a:gdLst/>
                <a:ahLst/>
                <a:cxnLst/>
                <a:rect l="l" t="t" r="r" b="b"/>
                <a:pathLst>
                  <a:path w="944401" h="995449" extrusionOk="0">
                    <a:moveTo>
                      <a:pt x="863999" y="371379"/>
                    </a:moveTo>
                    <a:lnTo>
                      <a:pt x="863999" y="172289"/>
                    </a:lnTo>
                    <a:cubicBezTo>
                      <a:pt x="863999" y="95716"/>
                      <a:pt x="856342" y="24248"/>
                      <a:pt x="764454" y="19143"/>
                    </a:cubicBezTo>
                    <a:lnTo>
                      <a:pt x="764454" y="19143"/>
                    </a:lnTo>
                    <a:lnTo>
                      <a:pt x="756797" y="19143"/>
                    </a:lnTo>
                    <a:lnTo>
                      <a:pt x="731273" y="19143"/>
                    </a:lnTo>
                    <a:lnTo>
                      <a:pt x="223338" y="19143"/>
                    </a:lnTo>
                    <a:lnTo>
                      <a:pt x="202919" y="19143"/>
                    </a:lnTo>
                    <a:lnTo>
                      <a:pt x="200366" y="19143"/>
                    </a:lnTo>
                    <a:cubicBezTo>
                      <a:pt x="100821" y="19143"/>
                      <a:pt x="93164" y="95716"/>
                      <a:pt x="93164" y="172289"/>
                    </a:cubicBezTo>
                    <a:lnTo>
                      <a:pt x="93164" y="371379"/>
                    </a:lnTo>
                    <a:cubicBezTo>
                      <a:pt x="93164" y="463267"/>
                      <a:pt x="75297" y="473477"/>
                      <a:pt x="19143" y="481134"/>
                    </a:cubicBezTo>
                    <a:lnTo>
                      <a:pt x="19143" y="488791"/>
                    </a:lnTo>
                    <a:lnTo>
                      <a:pt x="19143" y="509211"/>
                    </a:lnTo>
                    <a:lnTo>
                      <a:pt x="19143" y="516868"/>
                    </a:lnTo>
                    <a:cubicBezTo>
                      <a:pt x="80402" y="524526"/>
                      <a:pt x="93164" y="537288"/>
                      <a:pt x="93164" y="629175"/>
                    </a:cubicBezTo>
                    <a:lnTo>
                      <a:pt x="93164" y="833370"/>
                    </a:lnTo>
                    <a:cubicBezTo>
                      <a:pt x="93164" y="938020"/>
                      <a:pt x="126346" y="976307"/>
                      <a:pt x="202919" y="978859"/>
                    </a:cubicBezTo>
                    <a:lnTo>
                      <a:pt x="202919" y="978859"/>
                    </a:lnTo>
                    <a:lnTo>
                      <a:pt x="213128" y="978859"/>
                    </a:lnTo>
                    <a:lnTo>
                      <a:pt x="223338" y="978859"/>
                    </a:lnTo>
                    <a:lnTo>
                      <a:pt x="731273" y="978859"/>
                    </a:lnTo>
                    <a:lnTo>
                      <a:pt x="741482" y="978859"/>
                    </a:lnTo>
                    <a:lnTo>
                      <a:pt x="764454" y="978859"/>
                    </a:lnTo>
                    <a:lnTo>
                      <a:pt x="764454" y="978859"/>
                    </a:lnTo>
                    <a:cubicBezTo>
                      <a:pt x="795084" y="976307"/>
                      <a:pt x="818055" y="966097"/>
                      <a:pt x="835923" y="948230"/>
                    </a:cubicBezTo>
                    <a:lnTo>
                      <a:pt x="835923" y="948230"/>
                    </a:lnTo>
                    <a:lnTo>
                      <a:pt x="835923" y="948230"/>
                    </a:lnTo>
                    <a:cubicBezTo>
                      <a:pt x="856342" y="925258"/>
                      <a:pt x="863999" y="889524"/>
                      <a:pt x="863999" y="833370"/>
                    </a:cubicBezTo>
                    <a:lnTo>
                      <a:pt x="863999" y="629175"/>
                    </a:lnTo>
                    <a:cubicBezTo>
                      <a:pt x="863999" y="537288"/>
                      <a:pt x="876761" y="527078"/>
                      <a:pt x="938020" y="516868"/>
                    </a:cubicBezTo>
                    <a:lnTo>
                      <a:pt x="938020" y="509211"/>
                    </a:lnTo>
                    <a:lnTo>
                      <a:pt x="938020" y="488791"/>
                    </a:lnTo>
                    <a:lnTo>
                      <a:pt x="938020" y="481134"/>
                    </a:lnTo>
                    <a:cubicBezTo>
                      <a:pt x="881866" y="473477"/>
                      <a:pt x="863999" y="463267"/>
                      <a:pt x="863999" y="371379"/>
                    </a:cubicBezTo>
                    <a:close/>
                  </a:path>
                </a:pathLst>
              </a:custGeom>
              <a:noFill/>
              <a:ln w="25400" cap="flat" cmpd="sng">
                <a:solidFill>
                  <a:srgbClr val="1361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46" name="Google Shape;18146;p454"/>
              <p:cNvSpPr/>
              <p:nvPr/>
            </p:nvSpPr>
            <p:spPr>
              <a:xfrm>
                <a:off x="3977017" y="1590995"/>
                <a:ext cx="791255" cy="25524"/>
              </a:xfrm>
              <a:custGeom>
                <a:avLst/>
                <a:gdLst/>
                <a:ahLst/>
                <a:cxnLst/>
                <a:rect l="l" t="t" r="r" b="b"/>
                <a:pathLst>
                  <a:path w="791254" h="25524" extrusionOk="0">
                    <a:moveTo>
                      <a:pt x="19143" y="19143"/>
                    </a:moveTo>
                    <a:lnTo>
                      <a:pt x="789979" y="19143"/>
                    </a:lnTo>
                  </a:path>
                </a:pathLst>
              </a:custGeom>
              <a:noFill/>
              <a:ln w="25400" cap="flat" cmpd="sng">
                <a:solidFill>
                  <a:srgbClr val="1361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47" name="Google Shape;18147;p454"/>
              <p:cNvSpPr/>
              <p:nvPr/>
            </p:nvSpPr>
            <p:spPr>
              <a:xfrm>
                <a:off x="3977017" y="2267390"/>
                <a:ext cx="791255" cy="25524"/>
              </a:xfrm>
              <a:custGeom>
                <a:avLst/>
                <a:gdLst/>
                <a:ahLst/>
                <a:cxnLst/>
                <a:rect l="l" t="t" r="r" b="b"/>
                <a:pathLst>
                  <a:path w="791254" h="25524" extrusionOk="0">
                    <a:moveTo>
                      <a:pt x="19143" y="19143"/>
                    </a:moveTo>
                    <a:lnTo>
                      <a:pt x="789979" y="19143"/>
                    </a:lnTo>
                  </a:path>
                </a:pathLst>
              </a:custGeom>
              <a:noFill/>
              <a:ln w="25400" cap="flat" cmpd="sng">
                <a:solidFill>
                  <a:srgbClr val="1361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48" name="Google Shape;18148;p454"/>
              <p:cNvSpPr/>
              <p:nvPr/>
            </p:nvSpPr>
            <p:spPr>
              <a:xfrm>
                <a:off x="4354777" y="2055538"/>
                <a:ext cx="51049" cy="153146"/>
              </a:xfrm>
              <a:custGeom>
                <a:avLst/>
                <a:gdLst/>
                <a:ahLst/>
                <a:cxnLst/>
                <a:rect l="l" t="t" r="r" b="b"/>
                <a:pathLst>
                  <a:path w="51048" h="153146" extrusionOk="0">
                    <a:moveTo>
                      <a:pt x="29353" y="19143"/>
                    </a:moveTo>
                    <a:cubicBezTo>
                      <a:pt x="26801" y="54877"/>
                      <a:pt x="21696" y="80402"/>
                      <a:pt x="19143" y="90611"/>
                    </a:cubicBezTo>
                    <a:cubicBezTo>
                      <a:pt x="19143" y="90611"/>
                      <a:pt x="24248" y="121241"/>
                      <a:pt x="26801" y="156975"/>
                    </a:cubicBezTo>
                    <a:lnTo>
                      <a:pt x="37010" y="156975"/>
                    </a:lnTo>
                    <a:cubicBezTo>
                      <a:pt x="39563" y="134003"/>
                      <a:pt x="44668" y="111031"/>
                      <a:pt x="49772" y="85507"/>
                    </a:cubicBezTo>
                    <a:cubicBezTo>
                      <a:pt x="31905" y="77849"/>
                      <a:pt x="29353" y="47220"/>
                      <a:pt x="29353" y="19143"/>
                    </a:cubicBezTo>
                    <a:close/>
                  </a:path>
                </a:pathLst>
              </a:custGeom>
              <a:solidFill>
                <a:srgbClr val="ACACA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49" name="Google Shape;18149;p454"/>
              <p:cNvSpPr/>
              <p:nvPr/>
            </p:nvSpPr>
            <p:spPr>
              <a:xfrm>
                <a:off x="4362434" y="1644596"/>
                <a:ext cx="153146" cy="510487"/>
              </a:xfrm>
              <a:custGeom>
                <a:avLst/>
                <a:gdLst/>
                <a:ahLst/>
                <a:cxnLst/>
                <a:rect l="l" t="t" r="r" b="b"/>
                <a:pathLst>
                  <a:path w="153146" h="510487" extrusionOk="0">
                    <a:moveTo>
                      <a:pt x="139108" y="236100"/>
                    </a:moveTo>
                    <a:cubicBezTo>
                      <a:pt x="111031" y="108479"/>
                      <a:pt x="42115" y="67640"/>
                      <a:pt x="34458" y="49772"/>
                    </a:cubicBezTo>
                    <a:cubicBezTo>
                      <a:pt x="26801" y="39563"/>
                      <a:pt x="19143" y="19143"/>
                      <a:pt x="19143" y="19143"/>
                    </a:cubicBezTo>
                    <a:cubicBezTo>
                      <a:pt x="26801" y="44668"/>
                      <a:pt x="24248" y="259072"/>
                      <a:pt x="26801" y="284597"/>
                    </a:cubicBezTo>
                    <a:cubicBezTo>
                      <a:pt x="29353" y="333093"/>
                      <a:pt x="26801" y="381589"/>
                      <a:pt x="24248" y="430085"/>
                    </a:cubicBezTo>
                    <a:cubicBezTo>
                      <a:pt x="24248" y="458162"/>
                      <a:pt x="29353" y="491344"/>
                      <a:pt x="44668" y="496449"/>
                    </a:cubicBezTo>
                    <a:lnTo>
                      <a:pt x="44668" y="496449"/>
                    </a:lnTo>
                    <a:cubicBezTo>
                      <a:pt x="49773" y="491344"/>
                      <a:pt x="57430" y="486239"/>
                      <a:pt x="62535" y="481134"/>
                    </a:cubicBezTo>
                    <a:lnTo>
                      <a:pt x="62535" y="481134"/>
                    </a:lnTo>
                    <a:cubicBezTo>
                      <a:pt x="93164" y="447952"/>
                      <a:pt x="159527" y="368827"/>
                      <a:pt x="139108" y="236100"/>
                    </a:cubicBezTo>
                    <a:close/>
                  </a:path>
                </a:pathLst>
              </a:custGeom>
              <a:solidFill>
                <a:srgbClr val="16AA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50" name="Google Shape;18150;p454"/>
              <p:cNvSpPr/>
              <p:nvPr/>
            </p:nvSpPr>
            <p:spPr>
              <a:xfrm>
                <a:off x="4362434" y="1644596"/>
                <a:ext cx="153146" cy="510487"/>
              </a:xfrm>
              <a:custGeom>
                <a:avLst/>
                <a:gdLst/>
                <a:ahLst/>
                <a:cxnLst/>
                <a:rect l="l" t="t" r="r" b="b"/>
                <a:pathLst>
                  <a:path w="153146" h="510487" extrusionOk="0">
                    <a:moveTo>
                      <a:pt x="139108" y="236100"/>
                    </a:moveTo>
                    <a:cubicBezTo>
                      <a:pt x="111031" y="108479"/>
                      <a:pt x="42115" y="67640"/>
                      <a:pt x="34458" y="49772"/>
                    </a:cubicBezTo>
                    <a:cubicBezTo>
                      <a:pt x="26801" y="39563"/>
                      <a:pt x="19143" y="19143"/>
                      <a:pt x="19143" y="19143"/>
                    </a:cubicBezTo>
                    <a:cubicBezTo>
                      <a:pt x="26801" y="44668"/>
                      <a:pt x="24248" y="259072"/>
                      <a:pt x="26801" y="284597"/>
                    </a:cubicBezTo>
                    <a:cubicBezTo>
                      <a:pt x="29353" y="333093"/>
                      <a:pt x="26801" y="381589"/>
                      <a:pt x="24248" y="430085"/>
                    </a:cubicBezTo>
                    <a:cubicBezTo>
                      <a:pt x="24248" y="458162"/>
                      <a:pt x="29353" y="491344"/>
                      <a:pt x="44668" y="496449"/>
                    </a:cubicBezTo>
                    <a:lnTo>
                      <a:pt x="44668" y="496449"/>
                    </a:lnTo>
                    <a:cubicBezTo>
                      <a:pt x="49773" y="491344"/>
                      <a:pt x="57430" y="486239"/>
                      <a:pt x="62535" y="481134"/>
                    </a:cubicBezTo>
                    <a:lnTo>
                      <a:pt x="62535" y="481134"/>
                    </a:lnTo>
                    <a:cubicBezTo>
                      <a:pt x="93164" y="447952"/>
                      <a:pt x="159527" y="368827"/>
                      <a:pt x="139108" y="236100"/>
                    </a:cubicBezTo>
                    <a:close/>
                  </a:path>
                </a:pathLst>
              </a:custGeom>
              <a:solidFill>
                <a:srgbClr val="16AA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51" name="Google Shape;18151;p454"/>
              <p:cNvSpPr/>
              <p:nvPr/>
            </p:nvSpPr>
            <p:spPr>
              <a:xfrm>
                <a:off x="4242070" y="1642044"/>
                <a:ext cx="280768" cy="510487"/>
              </a:xfrm>
              <a:custGeom>
                <a:avLst/>
                <a:gdLst/>
                <a:ahLst/>
                <a:cxnLst/>
                <a:rect l="l" t="t" r="r" b="b"/>
                <a:pathLst>
                  <a:path w="280767" h="510487" extrusionOk="0">
                    <a:moveTo>
                      <a:pt x="259472" y="238653"/>
                    </a:moveTo>
                    <a:cubicBezTo>
                      <a:pt x="231395" y="111031"/>
                      <a:pt x="162480" y="70192"/>
                      <a:pt x="154822" y="52325"/>
                    </a:cubicBezTo>
                    <a:cubicBezTo>
                      <a:pt x="147165" y="42115"/>
                      <a:pt x="139508" y="21696"/>
                      <a:pt x="139508" y="21696"/>
                    </a:cubicBezTo>
                    <a:cubicBezTo>
                      <a:pt x="139508" y="21696"/>
                      <a:pt x="139508" y="21696"/>
                      <a:pt x="139508" y="19143"/>
                    </a:cubicBezTo>
                    <a:cubicBezTo>
                      <a:pt x="139508" y="29353"/>
                      <a:pt x="139508" y="34458"/>
                      <a:pt x="126745" y="47220"/>
                    </a:cubicBezTo>
                    <a:cubicBezTo>
                      <a:pt x="111431" y="59982"/>
                      <a:pt x="24648" y="131450"/>
                      <a:pt x="19543" y="276939"/>
                    </a:cubicBezTo>
                    <a:cubicBezTo>
                      <a:pt x="11886" y="412218"/>
                      <a:pt x="116536" y="493896"/>
                      <a:pt x="131850" y="504106"/>
                    </a:cubicBezTo>
                    <a:lnTo>
                      <a:pt x="134403" y="504106"/>
                    </a:lnTo>
                    <a:cubicBezTo>
                      <a:pt x="139508" y="493896"/>
                      <a:pt x="142060" y="468372"/>
                      <a:pt x="144613" y="432638"/>
                    </a:cubicBezTo>
                    <a:cubicBezTo>
                      <a:pt x="144613" y="460715"/>
                      <a:pt x="149717" y="493896"/>
                      <a:pt x="165032" y="499001"/>
                    </a:cubicBezTo>
                    <a:lnTo>
                      <a:pt x="165032" y="499001"/>
                    </a:lnTo>
                    <a:cubicBezTo>
                      <a:pt x="170137" y="493896"/>
                      <a:pt x="177794" y="488791"/>
                      <a:pt x="182899" y="483687"/>
                    </a:cubicBezTo>
                    <a:cubicBezTo>
                      <a:pt x="213528" y="450505"/>
                      <a:pt x="279892" y="371379"/>
                      <a:pt x="259472" y="238653"/>
                    </a:cubicBezTo>
                    <a:close/>
                  </a:path>
                </a:pathLst>
              </a:custGeom>
              <a:solidFill>
                <a:srgbClr val="16AA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18152" name="Google Shape;18152;p454"/>
          <p:cNvGrpSpPr/>
          <p:nvPr/>
        </p:nvGrpSpPr>
        <p:grpSpPr>
          <a:xfrm>
            <a:off x="6407904" y="4306508"/>
            <a:ext cx="862144" cy="908746"/>
            <a:chOff x="3740582" y="1438402"/>
            <a:chExt cx="944401" cy="995450"/>
          </a:xfrm>
        </p:grpSpPr>
        <p:sp>
          <p:nvSpPr>
            <p:cNvPr id="18153" name="Google Shape;18153;p454"/>
            <p:cNvSpPr/>
            <p:nvPr/>
          </p:nvSpPr>
          <p:spPr>
            <a:xfrm>
              <a:off x="3829181" y="1458488"/>
              <a:ext cx="781781" cy="972812"/>
            </a:xfrm>
            <a:prstGeom prst="roundRect">
              <a:avLst>
                <a:gd name="adj" fmla="val 16667"/>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8154" name="Google Shape;18154;p454"/>
            <p:cNvGrpSpPr/>
            <p:nvPr/>
          </p:nvGrpSpPr>
          <p:grpSpPr>
            <a:xfrm>
              <a:off x="3740582" y="1438402"/>
              <a:ext cx="944401" cy="995450"/>
              <a:chOff x="3902996" y="1450611"/>
              <a:chExt cx="944401" cy="995450"/>
            </a:xfrm>
          </p:grpSpPr>
          <p:sp>
            <p:nvSpPr>
              <p:cNvPr id="18155" name="Google Shape;18155;p454"/>
              <p:cNvSpPr/>
              <p:nvPr/>
            </p:nvSpPr>
            <p:spPr>
              <a:xfrm>
                <a:off x="3902996" y="1450611"/>
                <a:ext cx="944401" cy="995450"/>
              </a:xfrm>
              <a:custGeom>
                <a:avLst/>
                <a:gdLst/>
                <a:ahLst/>
                <a:cxnLst/>
                <a:rect l="l" t="t" r="r" b="b"/>
                <a:pathLst>
                  <a:path w="944401" h="995449" extrusionOk="0">
                    <a:moveTo>
                      <a:pt x="863999" y="371379"/>
                    </a:moveTo>
                    <a:lnTo>
                      <a:pt x="863999" y="172289"/>
                    </a:lnTo>
                    <a:cubicBezTo>
                      <a:pt x="863999" y="95716"/>
                      <a:pt x="856342" y="24248"/>
                      <a:pt x="764454" y="19143"/>
                    </a:cubicBezTo>
                    <a:lnTo>
                      <a:pt x="764454" y="19143"/>
                    </a:lnTo>
                    <a:lnTo>
                      <a:pt x="756797" y="19143"/>
                    </a:lnTo>
                    <a:lnTo>
                      <a:pt x="731273" y="19143"/>
                    </a:lnTo>
                    <a:lnTo>
                      <a:pt x="223338" y="19143"/>
                    </a:lnTo>
                    <a:lnTo>
                      <a:pt x="202919" y="19143"/>
                    </a:lnTo>
                    <a:lnTo>
                      <a:pt x="200366" y="19143"/>
                    </a:lnTo>
                    <a:cubicBezTo>
                      <a:pt x="100821" y="19143"/>
                      <a:pt x="93164" y="95716"/>
                      <a:pt x="93164" y="172289"/>
                    </a:cubicBezTo>
                    <a:lnTo>
                      <a:pt x="93164" y="371379"/>
                    </a:lnTo>
                    <a:cubicBezTo>
                      <a:pt x="93164" y="463267"/>
                      <a:pt x="75297" y="473477"/>
                      <a:pt x="19143" y="481134"/>
                    </a:cubicBezTo>
                    <a:lnTo>
                      <a:pt x="19143" y="488791"/>
                    </a:lnTo>
                    <a:lnTo>
                      <a:pt x="19143" y="509211"/>
                    </a:lnTo>
                    <a:lnTo>
                      <a:pt x="19143" y="516868"/>
                    </a:lnTo>
                    <a:cubicBezTo>
                      <a:pt x="80402" y="524526"/>
                      <a:pt x="93164" y="537288"/>
                      <a:pt x="93164" y="629175"/>
                    </a:cubicBezTo>
                    <a:lnTo>
                      <a:pt x="93164" y="833370"/>
                    </a:lnTo>
                    <a:cubicBezTo>
                      <a:pt x="93164" y="938020"/>
                      <a:pt x="126346" y="976307"/>
                      <a:pt x="202919" y="978859"/>
                    </a:cubicBezTo>
                    <a:lnTo>
                      <a:pt x="202919" y="978859"/>
                    </a:lnTo>
                    <a:lnTo>
                      <a:pt x="213128" y="978859"/>
                    </a:lnTo>
                    <a:lnTo>
                      <a:pt x="223338" y="978859"/>
                    </a:lnTo>
                    <a:lnTo>
                      <a:pt x="731273" y="978859"/>
                    </a:lnTo>
                    <a:lnTo>
                      <a:pt x="741482" y="978859"/>
                    </a:lnTo>
                    <a:lnTo>
                      <a:pt x="764454" y="978859"/>
                    </a:lnTo>
                    <a:lnTo>
                      <a:pt x="764454" y="978859"/>
                    </a:lnTo>
                    <a:cubicBezTo>
                      <a:pt x="795084" y="976307"/>
                      <a:pt x="818055" y="966097"/>
                      <a:pt x="835923" y="948230"/>
                    </a:cubicBezTo>
                    <a:lnTo>
                      <a:pt x="835923" y="948230"/>
                    </a:lnTo>
                    <a:lnTo>
                      <a:pt x="835923" y="948230"/>
                    </a:lnTo>
                    <a:cubicBezTo>
                      <a:pt x="856342" y="925258"/>
                      <a:pt x="863999" y="889524"/>
                      <a:pt x="863999" y="833370"/>
                    </a:cubicBezTo>
                    <a:lnTo>
                      <a:pt x="863999" y="629175"/>
                    </a:lnTo>
                    <a:cubicBezTo>
                      <a:pt x="863999" y="537288"/>
                      <a:pt x="876761" y="527078"/>
                      <a:pt x="938020" y="516868"/>
                    </a:cubicBezTo>
                    <a:lnTo>
                      <a:pt x="938020" y="509211"/>
                    </a:lnTo>
                    <a:lnTo>
                      <a:pt x="938020" y="488791"/>
                    </a:lnTo>
                    <a:lnTo>
                      <a:pt x="938020" y="481134"/>
                    </a:lnTo>
                    <a:cubicBezTo>
                      <a:pt x="881866" y="473477"/>
                      <a:pt x="863999" y="463267"/>
                      <a:pt x="863999" y="371379"/>
                    </a:cubicBezTo>
                    <a:close/>
                  </a:path>
                </a:pathLst>
              </a:custGeom>
              <a:noFill/>
              <a:ln w="25400" cap="flat" cmpd="sng">
                <a:solidFill>
                  <a:srgbClr val="1361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56" name="Google Shape;18156;p454"/>
              <p:cNvSpPr/>
              <p:nvPr/>
            </p:nvSpPr>
            <p:spPr>
              <a:xfrm>
                <a:off x="3977017" y="1590995"/>
                <a:ext cx="791255" cy="25524"/>
              </a:xfrm>
              <a:custGeom>
                <a:avLst/>
                <a:gdLst/>
                <a:ahLst/>
                <a:cxnLst/>
                <a:rect l="l" t="t" r="r" b="b"/>
                <a:pathLst>
                  <a:path w="791254" h="25524" extrusionOk="0">
                    <a:moveTo>
                      <a:pt x="19143" y="19143"/>
                    </a:moveTo>
                    <a:lnTo>
                      <a:pt x="789979" y="19143"/>
                    </a:lnTo>
                  </a:path>
                </a:pathLst>
              </a:custGeom>
              <a:noFill/>
              <a:ln w="25400" cap="flat" cmpd="sng">
                <a:solidFill>
                  <a:srgbClr val="1361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57" name="Google Shape;18157;p454"/>
              <p:cNvSpPr/>
              <p:nvPr/>
            </p:nvSpPr>
            <p:spPr>
              <a:xfrm>
                <a:off x="3977017" y="2267390"/>
                <a:ext cx="791255" cy="25524"/>
              </a:xfrm>
              <a:custGeom>
                <a:avLst/>
                <a:gdLst/>
                <a:ahLst/>
                <a:cxnLst/>
                <a:rect l="l" t="t" r="r" b="b"/>
                <a:pathLst>
                  <a:path w="791254" h="25524" extrusionOk="0">
                    <a:moveTo>
                      <a:pt x="19143" y="19143"/>
                    </a:moveTo>
                    <a:lnTo>
                      <a:pt x="789979" y="19143"/>
                    </a:lnTo>
                  </a:path>
                </a:pathLst>
              </a:custGeom>
              <a:noFill/>
              <a:ln w="25400" cap="flat" cmpd="sng">
                <a:solidFill>
                  <a:srgbClr val="1361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58" name="Google Shape;18158;p454"/>
              <p:cNvSpPr/>
              <p:nvPr/>
            </p:nvSpPr>
            <p:spPr>
              <a:xfrm>
                <a:off x="4354777" y="2055538"/>
                <a:ext cx="51049" cy="153146"/>
              </a:xfrm>
              <a:custGeom>
                <a:avLst/>
                <a:gdLst/>
                <a:ahLst/>
                <a:cxnLst/>
                <a:rect l="l" t="t" r="r" b="b"/>
                <a:pathLst>
                  <a:path w="51048" h="153146" extrusionOk="0">
                    <a:moveTo>
                      <a:pt x="29353" y="19143"/>
                    </a:moveTo>
                    <a:cubicBezTo>
                      <a:pt x="26801" y="54877"/>
                      <a:pt x="21696" y="80402"/>
                      <a:pt x="19143" y="90611"/>
                    </a:cubicBezTo>
                    <a:cubicBezTo>
                      <a:pt x="19143" y="90611"/>
                      <a:pt x="24248" y="121241"/>
                      <a:pt x="26801" y="156975"/>
                    </a:cubicBezTo>
                    <a:lnTo>
                      <a:pt x="37010" y="156975"/>
                    </a:lnTo>
                    <a:cubicBezTo>
                      <a:pt x="39563" y="134003"/>
                      <a:pt x="44668" y="111031"/>
                      <a:pt x="49772" y="85507"/>
                    </a:cubicBezTo>
                    <a:cubicBezTo>
                      <a:pt x="31905" y="77849"/>
                      <a:pt x="29353" y="47220"/>
                      <a:pt x="29353" y="19143"/>
                    </a:cubicBezTo>
                    <a:close/>
                  </a:path>
                </a:pathLst>
              </a:custGeom>
              <a:solidFill>
                <a:srgbClr val="ACACA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59" name="Google Shape;18159;p454"/>
              <p:cNvSpPr/>
              <p:nvPr/>
            </p:nvSpPr>
            <p:spPr>
              <a:xfrm>
                <a:off x="4362434" y="1644596"/>
                <a:ext cx="153146" cy="510487"/>
              </a:xfrm>
              <a:custGeom>
                <a:avLst/>
                <a:gdLst/>
                <a:ahLst/>
                <a:cxnLst/>
                <a:rect l="l" t="t" r="r" b="b"/>
                <a:pathLst>
                  <a:path w="153146" h="510487" extrusionOk="0">
                    <a:moveTo>
                      <a:pt x="139108" y="236100"/>
                    </a:moveTo>
                    <a:cubicBezTo>
                      <a:pt x="111031" y="108479"/>
                      <a:pt x="42115" y="67640"/>
                      <a:pt x="34458" y="49772"/>
                    </a:cubicBezTo>
                    <a:cubicBezTo>
                      <a:pt x="26801" y="39563"/>
                      <a:pt x="19143" y="19143"/>
                      <a:pt x="19143" y="19143"/>
                    </a:cubicBezTo>
                    <a:cubicBezTo>
                      <a:pt x="26801" y="44668"/>
                      <a:pt x="24248" y="259072"/>
                      <a:pt x="26801" y="284597"/>
                    </a:cubicBezTo>
                    <a:cubicBezTo>
                      <a:pt x="29353" y="333093"/>
                      <a:pt x="26801" y="381589"/>
                      <a:pt x="24248" y="430085"/>
                    </a:cubicBezTo>
                    <a:cubicBezTo>
                      <a:pt x="24248" y="458162"/>
                      <a:pt x="29353" y="491344"/>
                      <a:pt x="44668" y="496449"/>
                    </a:cubicBezTo>
                    <a:lnTo>
                      <a:pt x="44668" y="496449"/>
                    </a:lnTo>
                    <a:cubicBezTo>
                      <a:pt x="49773" y="491344"/>
                      <a:pt x="57430" y="486239"/>
                      <a:pt x="62535" y="481134"/>
                    </a:cubicBezTo>
                    <a:lnTo>
                      <a:pt x="62535" y="481134"/>
                    </a:lnTo>
                    <a:cubicBezTo>
                      <a:pt x="93164" y="447952"/>
                      <a:pt x="159527" y="368827"/>
                      <a:pt x="139108" y="236100"/>
                    </a:cubicBezTo>
                    <a:close/>
                  </a:path>
                </a:pathLst>
              </a:custGeom>
              <a:solidFill>
                <a:srgbClr val="16AA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60" name="Google Shape;18160;p454"/>
              <p:cNvSpPr/>
              <p:nvPr/>
            </p:nvSpPr>
            <p:spPr>
              <a:xfrm>
                <a:off x="4362434" y="1644596"/>
                <a:ext cx="153146" cy="510487"/>
              </a:xfrm>
              <a:custGeom>
                <a:avLst/>
                <a:gdLst/>
                <a:ahLst/>
                <a:cxnLst/>
                <a:rect l="l" t="t" r="r" b="b"/>
                <a:pathLst>
                  <a:path w="153146" h="510487" extrusionOk="0">
                    <a:moveTo>
                      <a:pt x="139108" y="236100"/>
                    </a:moveTo>
                    <a:cubicBezTo>
                      <a:pt x="111031" y="108479"/>
                      <a:pt x="42115" y="67640"/>
                      <a:pt x="34458" y="49772"/>
                    </a:cubicBezTo>
                    <a:cubicBezTo>
                      <a:pt x="26801" y="39563"/>
                      <a:pt x="19143" y="19143"/>
                      <a:pt x="19143" y="19143"/>
                    </a:cubicBezTo>
                    <a:cubicBezTo>
                      <a:pt x="26801" y="44668"/>
                      <a:pt x="24248" y="259072"/>
                      <a:pt x="26801" y="284597"/>
                    </a:cubicBezTo>
                    <a:cubicBezTo>
                      <a:pt x="29353" y="333093"/>
                      <a:pt x="26801" y="381589"/>
                      <a:pt x="24248" y="430085"/>
                    </a:cubicBezTo>
                    <a:cubicBezTo>
                      <a:pt x="24248" y="458162"/>
                      <a:pt x="29353" y="491344"/>
                      <a:pt x="44668" y="496449"/>
                    </a:cubicBezTo>
                    <a:lnTo>
                      <a:pt x="44668" y="496449"/>
                    </a:lnTo>
                    <a:cubicBezTo>
                      <a:pt x="49773" y="491344"/>
                      <a:pt x="57430" y="486239"/>
                      <a:pt x="62535" y="481134"/>
                    </a:cubicBezTo>
                    <a:lnTo>
                      <a:pt x="62535" y="481134"/>
                    </a:lnTo>
                    <a:cubicBezTo>
                      <a:pt x="93164" y="447952"/>
                      <a:pt x="159527" y="368827"/>
                      <a:pt x="139108" y="236100"/>
                    </a:cubicBezTo>
                    <a:close/>
                  </a:path>
                </a:pathLst>
              </a:custGeom>
              <a:solidFill>
                <a:srgbClr val="16AA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61" name="Google Shape;18161;p454"/>
              <p:cNvSpPr/>
              <p:nvPr/>
            </p:nvSpPr>
            <p:spPr>
              <a:xfrm>
                <a:off x="4242070" y="1642044"/>
                <a:ext cx="280768" cy="510487"/>
              </a:xfrm>
              <a:custGeom>
                <a:avLst/>
                <a:gdLst/>
                <a:ahLst/>
                <a:cxnLst/>
                <a:rect l="l" t="t" r="r" b="b"/>
                <a:pathLst>
                  <a:path w="280767" h="510487" extrusionOk="0">
                    <a:moveTo>
                      <a:pt x="259472" y="238653"/>
                    </a:moveTo>
                    <a:cubicBezTo>
                      <a:pt x="231395" y="111031"/>
                      <a:pt x="162480" y="70192"/>
                      <a:pt x="154822" y="52325"/>
                    </a:cubicBezTo>
                    <a:cubicBezTo>
                      <a:pt x="147165" y="42115"/>
                      <a:pt x="139508" y="21696"/>
                      <a:pt x="139508" y="21696"/>
                    </a:cubicBezTo>
                    <a:cubicBezTo>
                      <a:pt x="139508" y="21696"/>
                      <a:pt x="139508" y="21696"/>
                      <a:pt x="139508" y="19143"/>
                    </a:cubicBezTo>
                    <a:cubicBezTo>
                      <a:pt x="139508" y="29353"/>
                      <a:pt x="139508" y="34458"/>
                      <a:pt x="126745" y="47220"/>
                    </a:cubicBezTo>
                    <a:cubicBezTo>
                      <a:pt x="111431" y="59982"/>
                      <a:pt x="24648" y="131450"/>
                      <a:pt x="19543" y="276939"/>
                    </a:cubicBezTo>
                    <a:cubicBezTo>
                      <a:pt x="11886" y="412218"/>
                      <a:pt x="116536" y="493896"/>
                      <a:pt x="131850" y="504106"/>
                    </a:cubicBezTo>
                    <a:lnTo>
                      <a:pt x="134403" y="504106"/>
                    </a:lnTo>
                    <a:cubicBezTo>
                      <a:pt x="139508" y="493896"/>
                      <a:pt x="142060" y="468372"/>
                      <a:pt x="144613" y="432638"/>
                    </a:cubicBezTo>
                    <a:cubicBezTo>
                      <a:pt x="144613" y="460715"/>
                      <a:pt x="149717" y="493896"/>
                      <a:pt x="165032" y="499001"/>
                    </a:cubicBezTo>
                    <a:lnTo>
                      <a:pt x="165032" y="499001"/>
                    </a:lnTo>
                    <a:cubicBezTo>
                      <a:pt x="170137" y="493896"/>
                      <a:pt x="177794" y="488791"/>
                      <a:pt x="182899" y="483687"/>
                    </a:cubicBezTo>
                    <a:cubicBezTo>
                      <a:pt x="213528" y="450505"/>
                      <a:pt x="279892" y="371379"/>
                      <a:pt x="259472" y="238653"/>
                    </a:cubicBezTo>
                    <a:close/>
                  </a:path>
                </a:pathLst>
              </a:custGeom>
              <a:solidFill>
                <a:srgbClr val="16AA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18162" name="Google Shape;18162;p454"/>
          <p:cNvGrpSpPr/>
          <p:nvPr/>
        </p:nvGrpSpPr>
        <p:grpSpPr>
          <a:xfrm>
            <a:off x="8075429" y="4306508"/>
            <a:ext cx="862144" cy="908746"/>
            <a:chOff x="3740582" y="1438402"/>
            <a:chExt cx="944401" cy="995450"/>
          </a:xfrm>
        </p:grpSpPr>
        <p:sp>
          <p:nvSpPr>
            <p:cNvPr id="18163" name="Google Shape;18163;p454"/>
            <p:cNvSpPr/>
            <p:nvPr/>
          </p:nvSpPr>
          <p:spPr>
            <a:xfrm>
              <a:off x="3829181" y="1458488"/>
              <a:ext cx="781781" cy="972812"/>
            </a:xfrm>
            <a:prstGeom prst="roundRect">
              <a:avLst>
                <a:gd name="adj" fmla="val 16667"/>
              </a:avLst>
            </a:prstGeom>
            <a:solidFill>
              <a:schemeClr val="l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8164" name="Google Shape;18164;p454"/>
            <p:cNvGrpSpPr/>
            <p:nvPr/>
          </p:nvGrpSpPr>
          <p:grpSpPr>
            <a:xfrm>
              <a:off x="3740582" y="1438402"/>
              <a:ext cx="944401" cy="995450"/>
              <a:chOff x="3902996" y="1450611"/>
              <a:chExt cx="944401" cy="995450"/>
            </a:xfrm>
          </p:grpSpPr>
          <p:sp>
            <p:nvSpPr>
              <p:cNvPr id="18165" name="Google Shape;18165;p454"/>
              <p:cNvSpPr/>
              <p:nvPr/>
            </p:nvSpPr>
            <p:spPr>
              <a:xfrm>
                <a:off x="3902996" y="1450611"/>
                <a:ext cx="944401" cy="995450"/>
              </a:xfrm>
              <a:custGeom>
                <a:avLst/>
                <a:gdLst/>
                <a:ahLst/>
                <a:cxnLst/>
                <a:rect l="l" t="t" r="r" b="b"/>
                <a:pathLst>
                  <a:path w="944401" h="995449" extrusionOk="0">
                    <a:moveTo>
                      <a:pt x="863999" y="371379"/>
                    </a:moveTo>
                    <a:lnTo>
                      <a:pt x="863999" y="172289"/>
                    </a:lnTo>
                    <a:cubicBezTo>
                      <a:pt x="863999" y="95716"/>
                      <a:pt x="856342" y="24248"/>
                      <a:pt x="764454" y="19143"/>
                    </a:cubicBezTo>
                    <a:lnTo>
                      <a:pt x="764454" y="19143"/>
                    </a:lnTo>
                    <a:lnTo>
                      <a:pt x="756797" y="19143"/>
                    </a:lnTo>
                    <a:lnTo>
                      <a:pt x="731273" y="19143"/>
                    </a:lnTo>
                    <a:lnTo>
                      <a:pt x="223338" y="19143"/>
                    </a:lnTo>
                    <a:lnTo>
                      <a:pt x="202919" y="19143"/>
                    </a:lnTo>
                    <a:lnTo>
                      <a:pt x="200366" y="19143"/>
                    </a:lnTo>
                    <a:cubicBezTo>
                      <a:pt x="100821" y="19143"/>
                      <a:pt x="93164" y="95716"/>
                      <a:pt x="93164" y="172289"/>
                    </a:cubicBezTo>
                    <a:lnTo>
                      <a:pt x="93164" y="371379"/>
                    </a:lnTo>
                    <a:cubicBezTo>
                      <a:pt x="93164" y="463267"/>
                      <a:pt x="75297" y="473477"/>
                      <a:pt x="19143" y="481134"/>
                    </a:cubicBezTo>
                    <a:lnTo>
                      <a:pt x="19143" y="488791"/>
                    </a:lnTo>
                    <a:lnTo>
                      <a:pt x="19143" y="509211"/>
                    </a:lnTo>
                    <a:lnTo>
                      <a:pt x="19143" y="516868"/>
                    </a:lnTo>
                    <a:cubicBezTo>
                      <a:pt x="80402" y="524526"/>
                      <a:pt x="93164" y="537288"/>
                      <a:pt x="93164" y="629175"/>
                    </a:cubicBezTo>
                    <a:lnTo>
                      <a:pt x="93164" y="833370"/>
                    </a:lnTo>
                    <a:cubicBezTo>
                      <a:pt x="93164" y="938020"/>
                      <a:pt x="126346" y="976307"/>
                      <a:pt x="202919" y="978859"/>
                    </a:cubicBezTo>
                    <a:lnTo>
                      <a:pt x="202919" y="978859"/>
                    </a:lnTo>
                    <a:lnTo>
                      <a:pt x="213128" y="978859"/>
                    </a:lnTo>
                    <a:lnTo>
                      <a:pt x="223338" y="978859"/>
                    </a:lnTo>
                    <a:lnTo>
                      <a:pt x="731273" y="978859"/>
                    </a:lnTo>
                    <a:lnTo>
                      <a:pt x="741482" y="978859"/>
                    </a:lnTo>
                    <a:lnTo>
                      <a:pt x="764454" y="978859"/>
                    </a:lnTo>
                    <a:lnTo>
                      <a:pt x="764454" y="978859"/>
                    </a:lnTo>
                    <a:cubicBezTo>
                      <a:pt x="795084" y="976307"/>
                      <a:pt x="818055" y="966097"/>
                      <a:pt x="835923" y="948230"/>
                    </a:cubicBezTo>
                    <a:lnTo>
                      <a:pt x="835923" y="948230"/>
                    </a:lnTo>
                    <a:lnTo>
                      <a:pt x="835923" y="948230"/>
                    </a:lnTo>
                    <a:cubicBezTo>
                      <a:pt x="856342" y="925258"/>
                      <a:pt x="863999" y="889524"/>
                      <a:pt x="863999" y="833370"/>
                    </a:cubicBezTo>
                    <a:lnTo>
                      <a:pt x="863999" y="629175"/>
                    </a:lnTo>
                    <a:cubicBezTo>
                      <a:pt x="863999" y="537288"/>
                      <a:pt x="876761" y="527078"/>
                      <a:pt x="938020" y="516868"/>
                    </a:cubicBezTo>
                    <a:lnTo>
                      <a:pt x="938020" y="509211"/>
                    </a:lnTo>
                    <a:lnTo>
                      <a:pt x="938020" y="488791"/>
                    </a:lnTo>
                    <a:lnTo>
                      <a:pt x="938020" y="481134"/>
                    </a:lnTo>
                    <a:cubicBezTo>
                      <a:pt x="881866" y="473477"/>
                      <a:pt x="863999" y="463267"/>
                      <a:pt x="863999" y="371379"/>
                    </a:cubicBezTo>
                    <a:close/>
                  </a:path>
                </a:pathLst>
              </a:custGeom>
              <a:noFill/>
              <a:ln w="25400" cap="flat" cmpd="sng">
                <a:solidFill>
                  <a:srgbClr val="1361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66" name="Google Shape;18166;p454"/>
              <p:cNvSpPr/>
              <p:nvPr/>
            </p:nvSpPr>
            <p:spPr>
              <a:xfrm>
                <a:off x="3977017" y="1590995"/>
                <a:ext cx="791255" cy="25524"/>
              </a:xfrm>
              <a:custGeom>
                <a:avLst/>
                <a:gdLst/>
                <a:ahLst/>
                <a:cxnLst/>
                <a:rect l="l" t="t" r="r" b="b"/>
                <a:pathLst>
                  <a:path w="791254" h="25524" extrusionOk="0">
                    <a:moveTo>
                      <a:pt x="19143" y="19143"/>
                    </a:moveTo>
                    <a:lnTo>
                      <a:pt x="789979" y="19143"/>
                    </a:lnTo>
                  </a:path>
                </a:pathLst>
              </a:custGeom>
              <a:noFill/>
              <a:ln w="25400" cap="flat" cmpd="sng">
                <a:solidFill>
                  <a:srgbClr val="1361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67" name="Google Shape;18167;p454"/>
              <p:cNvSpPr/>
              <p:nvPr/>
            </p:nvSpPr>
            <p:spPr>
              <a:xfrm>
                <a:off x="3977017" y="2267390"/>
                <a:ext cx="791255" cy="25524"/>
              </a:xfrm>
              <a:custGeom>
                <a:avLst/>
                <a:gdLst/>
                <a:ahLst/>
                <a:cxnLst/>
                <a:rect l="l" t="t" r="r" b="b"/>
                <a:pathLst>
                  <a:path w="791254" h="25524" extrusionOk="0">
                    <a:moveTo>
                      <a:pt x="19143" y="19143"/>
                    </a:moveTo>
                    <a:lnTo>
                      <a:pt x="789979" y="19143"/>
                    </a:lnTo>
                  </a:path>
                </a:pathLst>
              </a:custGeom>
              <a:noFill/>
              <a:ln w="25400" cap="flat" cmpd="sng">
                <a:solidFill>
                  <a:srgbClr val="1361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68" name="Google Shape;18168;p454"/>
              <p:cNvSpPr/>
              <p:nvPr/>
            </p:nvSpPr>
            <p:spPr>
              <a:xfrm>
                <a:off x="4354777" y="2055538"/>
                <a:ext cx="51049" cy="153146"/>
              </a:xfrm>
              <a:custGeom>
                <a:avLst/>
                <a:gdLst/>
                <a:ahLst/>
                <a:cxnLst/>
                <a:rect l="l" t="t" r="r" b="b"/>
                <a:pathLst>
                  <a:path w="51048" h="153146" extrusionOk="0">
                    <a:moveTo>
                      <a:pt x="29353" y="19143"/>
                    </a:moveTo>
                    <a:cubicBezTo>
                      <a:pt x="26801" y="54877"/>
                      <a:pt x="21696" y="80402"/>
                      <a:pt x="19143" y="90611"/>
                    </a:cubicBezTo>
                    <a:cubicBezTo>
                      <a:pt x="19143" y="90611"/>
                      <a:pt x="24248" y="121241"/>
                      <a:pt x="26801" y="156975"/>
                    </a:cubicBezTo>
                    <a:lnTo>
                      <a:pt x="37010" y="156975"/>
                    </a:lnTo>
                    <a:cubicBezTo>
                      <a:pt x="39563" y="134003"/>
                      <a:pt x="44668" y="111031"/>
                      <a:pt x="49772" y="85507"/>
                    </a:cubicBezTo>
                    <a:cubicBezTo>
                      <a:pt x="31905" y="77849"/>
                      <a:pt x="29353" y="47220"/>
                      <a:pt x="29353" y="19143"/>
                    </a:cubicBezTo>
                    <a:close/>
                  </a:path>
                </a:pathLst>
              </a:custGeom>
              <a:solidFill>
                <a:srgbClr val="ACACA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69" name="Google Shape;18169;p454"/>
              <p:cNvSpPr/>
              <p:nvPr/>
            </p:nvSpPr>
            <p:spPr>
              <a:xfrm>
                <a:off x="4362434" y="1644596"/>
                <a:ext cx="153146" cy="510487"/>
              </a:xfrm>
              <a:custGeom>
                <a:avLst/>
                <a:gdLst/>
                <a:ahLst/>
                <a:cxnLst/>
                <a:rect l="l" t="t" r="r" b="b"/>
                <a:pathLst>
                  <a:path w="153146" h="510487" extrusionOk="0">
                    <a:moveTo>
                      <a:pt x="139108" y="236100"/>
                    </a:moveTo>
                    <a:cubicBezTo>
                      <a:pt x="111031" y="108479"/>
                      <a:pt x="42115" y="67640"/>
                      <a:pt x="34458" y="49772"/>
                    </a:cubicBezTo>
                    <a:cubicBezTo>
                      <a:pt x="26801" y="39563"/>
                      <a:pt x="19143" y="19143"/>
                      <a:pt x="19143" y="19143"/>
                    </a:cubicBezTo>
                    <a:cubicBezTo>
                      <a:pt x="26801" y="44668"/>
                      <a:pt x="24248" y="259072"/>
                      <a:pt x="26801" y="284597"/>
                    </a:cubicBezTo>
                    <a:cubicBezTo>
                      <a:pt x="29353" y="333093"/>
                      <a:pt x="26801" y="381589"/>
                      <a:pt x="24248" y="430085"/>
                    </a:cubicBezTo>
                    <a:cubicBezTo>
                      <a:pt x="24248" y="458162"/>
                      <a:pt x="29353" y="491344"/>
                      <a:pt x="44668" y="496449"/>
                    </a:cubicBezTo>
                    <a:lnTo>
                      <a:pt x="44668" y="496449"/>
                    </a:lnTo>
                    <a:cubicBezTo>
                      <a:pt x="49773" y="491344"/>
                      <a:pt x="57430" y="486239"/>
                      <a:pt x="62535" y="481134"/>
                    </a:cubicBezTo>
                    <a:lnTo>
                      <a:pt x="62535" y="481134"/>
                    </a:lnTo>
                    <a:cubicBezTo>
                      <a:pt x="93164" y="447952"/>
                      <a:pt x="159527" y="368827"/>
                      <a:pt x="139108" y="236100"/>
                    </a:cubicBezTo>
                    <a:close/>
                  </a:path>
                </a:pathLst>
              </a:custGeom>
              <a:solidFill>
                <a:srgbClr val="16AA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70" name="Google Shape;18170;p454"/>
              <p:cNvSpPr/>
              <p:nvPr/>
            </p:nvSpPr>
            <p:spPr>
              <a:xfrm>
                <a:off x="4362434" y="1644596"/>
                <a:ext cx="153146" cy="510487"/>
              </a:xfrm>
              <a:custGeom>
                <a:avLst/>
                <a:gdLst/>
                <a:ahLst/>
                <a:cxnLst/>
                <a:rect l="l" t="t" r="r" b="b"/>
                <a:pathLst>
                  <a:path w="153146" h="510487" extrusionOk="0">
                    <a:moveTo>
                      <a:pt x="139108" y="236100"/>
                    </a:moveTo>
                    <a:cubicBezTo>
                      <a:pt x="111031" y="108479"/>
                      <a:pt x="42115" y="67640"/>
                      <a:pt x="34458" y="49772"/>
                    </a:cubicBezTo>
                    <a:cubicBezTo>
                      <a:pt x="26801" y="39563"/>
                      <a:pt x="19143" y="19143"/>
                      <a:pt x="19143" y="19143"/>
                    </a:cubicBezTo>
                    <a:cubicBezTo>
                      <a:pt x="26801" y="44668"/>
                      <a:pt x="24248" y="259072"/>
                      <a:pt x="26801" y="284597"/>
                    </a:cubicBezTo>
                    <a:cubicBezTo>
                      <a:pt x="29353" y="333093"/>
                      <a:pt x="26801" y="381589"/>
                      <a:pt x="24248" y="430085"/>
                    </a:cubicBezTo>
                    <a:cubicBezTo>
                      <a:pt x="24248" y="458162"/>
                      <a:pt x="29353" y="491344"/>
                      <a:pt x="44668" y="496449"/>
                    </a:cubicBezTo>
                    <a:lnTo>
                      <a:pt x="44668" y="496449"/>
                    </a:lnTo>
                    <a:cubicBezTo>
                      <a:pt x="49773" y="491344"/>
                      <a:pt x="57430" y="486239"/>
                      <a:pt x="62535" y="481134"/>
                    </a:cubicBezTo>
                    <a:lnTo>
                      <a:pt x="62535" y="481134"/>
                    </a:lnTo>
                    <a:cubicBezTo>
                      <a:pt x="93164" y="447952"/>
                      <a:pt x="159527" y="368827"/>
                      <a:pt x="139108" y="236100"/>
                    </a:cubicBezTo>
                    <a:close/>
                  </a:path>
                </a:pathLst>
              </a:custGeom>
              <a:solidFill>
                <a:srgbClr val="16AA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71" name="Google Shape;18171;p454"/>
              <p:cNvSpPr/>
              <p:nvPr/>
            </p:nvSpPr>
            <p:spPr>
              <a:xfrm>
                <a:off x="4242070" y="1642044"/>
                <a:ext cx="280768" cy="510487"/>
              </a:xfrm>
              <a:custGeom>
                <a:avLst/>
                <a:gdLst/>
                <a:ahLst/>
                <a:cxnLst/>
                <a:rect l="l" t="t" r="r" b="b"/>
                <a:pathLst>
                  <a:path w="280767" h="510487" extrusionOk="0">
                    <a:moveTo>
                      <a:pt x="259472" y="238653"/>
                    </a:moveTo>
                    <a:cubicBezTo>
                      <a:pt x="231395" y="111031"/>
                      <a:pt x="162480" y="70192"/>
                      <a:pt x="154822" y="52325"/>
                    </a:cubicBezTo>
                    <a:cubicBezTo>
                      <a:pt x="147165" y="42115"/>
                      <a:pt x="139508" y="21696"/>
                      <a:pt x="139508" y="21696"/>
                    </a:cubicBezTo>
                    <a:cubicBezTo>
                      <a:pt x="139508" y="21696"/>
                      <a:pt x="139508" y="21696"/>
                      <a:pt x="139508" y="19143"/>
                    </a:cubicBezTo>
                    <a:cubicBezTo>
                      <a:pt x="139508" y="29353"/>
                      <a:pt x="139508" y="34458"/>
                      <a:pt x="126745" y="47220"/>
                    </a:cubicBezTo>
                    <a:cubicBezTo>
                      <a:pt x="111431" y="59982"/>
                      <a:pt x="24648" y="131450"/>
                      <a:pt x="19543" y="276939"/>
                    </a:cubicBezTo>
                    <a:cubicBezTo>
                      <a:pt x="11886" y="412218"/>
                      <a:pt x="116536" y="493896"/>
                      <a:pt x="131850" y="504106"/>
                    </a:cubicBezTo>
                    <a:lnTo>
                      <a:pt x="134403" y="504106"/>
                    </a:lnTo>
                    <a:cubicBezTo>
                      <a:pt x="139508" y="493896"/>
                      <a:pt x="142060" y="468372"/>
                      <a:pt x="144613" y="432638"/>
                    </a:cubicBezTo>
                    <a:cubicBezTo>
                      <a:pt x="144613" y="460715"/>
                      <a:pt x="149717" y="493896"/>
                      <a:pt x="165032" y="499001"/>
                    </a:cubicBezTo>
                    <a:lnTo>
                      <a:pt x="165032" y="499001"/>
                    </a:lnTo>
                    <a:cubicBezTo>
                      <a:pt x="170137" y="493896"/>
                      <a:pt x="177794" y="488791"/>
                      <a:pt x="182899" y="483687"/>
                    </a:cubicBezTo>
                    <a:cubicBezTo>
                      <a:pt x="213528" y="450505"/>
                      <a:pt x="279892" y="371379"/>
                      <a:pt x="259472" y="238653"/>
                    </a:cubicBezTo>
                    <a:close/>
                  </a:path>
                </a:pathLst>
              </a:custGeom>
              <a:solidFill>
                <a:srgbClr val="16AA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
        <p:nvSpPr>
          <p:cNvPr id="18172" name="Google Shape;18172;p454"/>
          <p:cNvSpPr/>
          <p:nvPr/>
        </p:nvSpPr>
        <p:spPr>
          <a:xfrm rot="-5400000">
            <a:off x="5699325" y="2821300"/>
            <a:ext cx="413100" cy="5223600"/>
          </a:xfrm>
          <a:prstGeom prst="leftBracket">
            <a:avLst>
              <a:gd name="adj" fmla="val 0"/>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8173" name="Google Shape;18173;p454"/>
          <p:cNvSpPr/>
          <p:nvPr/>
        </p:nvSpPr>
        <p:spPr>
          <a:xfrm rot="-5400000">
            <a:off x="5747350" y="4541150"/>
            <a:ext cx="392400" cy="1800300"/>
          </a:xfrm>
          <a:prstGeom prst="leftBracket">
            <a:avLst>
              <a:gd name="adj" fmla="val 0"/>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18174" name="Google Shape;18174;p454"/>
          <p:cNvPicPr preferRelativeResize="0"/>
          <p:nvPr/>
        </p:nvPicPr>
        <p:blipFill>
          <a:blip r:embed="rId8">
            <a:alphaModFix/>
          </a:blip>
          <a:stretch>
            <a:fillRect/>
          </a:stretch>
        </p:blipFill>
        <p:spPr>
          <a:xfrm>
            <a:off x="7846528" y="2866513"/>
            <a:ext cx="1460745" cy="251700"/>
          </a:xfrm>
          <a:prstGeom prst="rect">
            <a:avLst/>
          </a:prstGeom>
          <a:noFill/>
          <a:ln>
            <a:noFill/>
          </a:ln>
        </p:spPr>
      </p:pic>
    </p:spTree>
    <p:extLst>
      <p:ext uri="{BB962C8B-B14F-4D97-AF65-F5344CB8AC3E}">
        <p14:creationId xmlns:p14="http://schemas.microsoft.com/office/powerpoint/2010/main" val="3790252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33"/>
        <p:cNvGrpSpPr/>
        <p:nvPr/>
      </p:nvGrpSpPr>
      <p:grpSpPr>
        <a:xfrm>
          <a:off x="0" y="0"/>
          <a:ext cx="0" cy="0"/>
          <a:chOff x="0" y="0"/>
          <a:chExt cx="0" cy="0"/>
        </a:xfrm>
      </p:grpSpPr>
      <p:sp>
        <p:nvSpPr>
          <p:cNvPr id="18234" name="Google Shape;18234;p458"/>
          <p:cNvSpPr txBox="1">
            <a:spLocks noGrp="1"/>
          </p:cNvSpPr>
          <p:nvPr>
            <p:ph type="title"/>
          </p:nvPr>
        </p:nvSpPr>
        <p:spPr>
          <a:xfrm>
            <a:off x="609600" y="457200"/>
            <a:ext cx="10972800" cy="74295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dk2"/>
              </a:buClr>
              <a:buSzPts val="2800"/>
              <a:buFont typeface="Arial"/>
              <a:buNone/>
            </a:pPr>
            <a:r>
              <a:rPr lang="en-US" sz="2800" b="1" i="0" u="none" strike="noStrike" cap="none">
                <a:solidFill>
                  <a:schemeClr val="dk2"/>
                </a:solidFill>
                <a:latin typeface="Arial"/>
                <a:ea typeface="Arial"/>
                <a:cs typeface="Arial"/>
                <a:sym typeface="Arial"/>
              </a:rPr>
              <a:t>Freedom to run anywhere</a:t>
            </a:r>
            <a:endParaRPr/>
          </a:p>
        </p:txBody>
      </p:sp>
      <p:sp>
        <p:nvSpPr>
          <p:cNvPr id="18235" name="Google Shape;18235;p458"/>
          <p:cNvSpPr txBox="1"/>
          <p:nvPr/>
        </p:nvSpPr>
        <p:spPr>
          <a:xfrm>
            <a:off x="609600" y="1552962"/>
            <a:ext cx="1828800" cy="510800"/>
          </a:xfrm>
          <a:prstGeom prst="rect">
            <a:avLst/>
          </a:prstGeom>
          <a:noFill/>
          <a:ln>
            <a:noFill/>
          </a:ln>
        </p:spPr>
        <p:txBody>
          <a:bodyPr spcFirstLastPara="1" wrap="square" lIns="121900" tIns="121900" rIns="121900" bIns="91425" anchor="b"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rgbClr val="42494F"/>
                </a:solidFill>
                <a:latin typeface="Arial"/>
                <a:ea typeface="Arial"/>
                <a:cs typeface="Arial"/>
                <a:sym typeface="Arial"/>
              </a:rPr>
              <a:t>Local </a:t>
            </a:r>
            <a:endParaRPr sz="1300" b="1" i="0" u="none" strike="noStrike" cap="none">
              <a:solidFill>
                <a:srgbClr val="42494F"/>
              </a:solidFill>
              <a:latin typeface="Arial"/>
              <a:ea typeface="Arial"/>
              <a:cs typeface="Arial"/>
              <a:sym typeface="Arial"/>
            </a:endParaRPr>
          </a:p>
        </p:txBody>
      </p:sp>
      <p:sp>
        <p:nvSpPr>
          <p:cNvPr id="18236" name="Google Shape;18236;p458"/>
          <p:cNvSpPr txBox="1"/>
          <p:nvPr/>
        </p:nvSpPr>
        <p:spPr>
          <a:xfrm>
            <a:off x="2435931" y="1552962"/>
            <a:ext cx="1828800" cy="510800"/>
          </a:xfrm>
          <a:prstGeom prst="rect">
            <a:avLst/>
          </a:prstGeom>
          <a:noFill/>
          <a:ln>
            <a:noFill/>
          </a:ln>
        </p:spPr>
        <p:txBody>
          <a:bodyPr spcFirstLastPara="1" wrap="square" lIns="121900" tIns="121900" rIns="121900" bIns="91425" anchor="b"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rgbClr val="42494F"/>
                </a:solidFill>
                <a:latin typeface="Arial"/>
                <a:ea typeface="Arial"/>
                <a:cs typeface="Arial"/>
                <a:sym typeface="Arial"/>
              </a:rPr>
              <a:t>On-premises</a:t>
            </a:r>
            <a:endParaRPr sz="1300" b="1" i="0" u="none" strike="noStrike" cap="none">
              <a:solidFill>
                <a:srgbClr val="42494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00"/>
              <a:buFont typeface="Arial"/>
              <a:buNone/>
            </a:pPr>
            <a:r>
              <a:rPr lang="en-US" sz="1300" b="0" i="0" u="none" strike="noStrike" cap="none">
                <a:solidFill>
                  <a:srgbClr val="42494F"/>
                </a:solidFill>
                <a:latin typeface="Arial"/>
                <a:ea typeface="Arial"/>
                <a:cs typeface="Arial"/>
                <a:sym typeface="Arial"/>
              </a:rPr>
              <a:t>Server &amp; Mainframe</a:t>
            </a:r>
            <a:r>
              <a:rPr lang="en-US" sz="1300" b="1" i="0" u="none" strike="noStrike" cap="none">
                <a:solidFill>
                  <a:srgbClr val="42494F"/>
                </a:solidFill>
                <a:latin typeface="Arial"/>
                <a:ea typeface="Arial"/>
                <a:cs typeface="Arial"/>
                <a:sym typeface="Arial"/>
              </a:rPr>
              <a:t> </a:t>
            </a:r>
            <a:endParaRPr sz="1300" b="1" i="0" u="none" strike="noStrike" cap="none">
              <a:solidFill>
                <a:srgbClr val="42494F"/>
              </a:solidFill>
              <a:latin typeface="Arial"/>
              <a:ea typeface="Arial"/>
              <a:cs typeface="Arial"/>
              <a:sym typeface="Arial"/>
            </a:endParaRPr>
          </a:p>
        </p:txBody>
      </p:sp>
      <p:sp>
        <p:nvSpPr>
          <p:cNvPr id="18237" name="Google Shape;18237;p458"/>
          <p:cNvSpPr txBox="1"/>
          <p:nvPr/>
        </p:nvSpPr>
        <p:spPr>
          <a:xfrm>
            <a:off x="4267200" y="1552962"/>
            <a:ext cx="1828800" cy="510800"/>
          </a:xfrm>
          <a:prstGeom prst="rect">
            <a:avLst/>
          </a:prstGeom>
          <a:noFill/>
          <a:ln>
            <a:noFill/>
          </a:ln>
        </p:spPr>
        <p:txBody>
          <a:bodyPr spcFirstLastPara="1" wrap="square" lIns="121900" tIns="121900" rIns="121900" bIns="91425" anchor="b"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rgbClr val="42494F"/>
                </a:solidFill>
                <a:latin typeface="Arial"/>
                <a:ea typeface="Arial"/>
                <a:cs typeface="Arial"/>
                <a:sym typeface="Arial"/>
              </a:rPr>
              <a:t>Private cloud</a:t>
            </a:r>
            <a:endParaRPr sz="1300" b="1" i="0" u="none" strike="noStrike" cap="none">
              <a:solidFill>
                <a:srgbClr val="42494F"/>
              </a:solidFill>
              <a:latin typeface="Arial"/>
              <a:ea typeface="Arial"/>
              <a:cs typeface="Arial"/>
              <a:sym typeface="Arial"/>
            </a:endParaRPr>
          </a:p>
        </p:txBody>
      </p:sp>
      <p:sp>
        <p:nvSpPr>
          <p:cNvPr id="18238" name="Google Shape;18238;p458"/>
          <p:cNvSpPr txBox="1"/>
          <p:nvPr/>
        </p:nvSpPr>
        <p:spPr>
          <a:xfrm>
            <a:off x="9753600" y="1552962"/>
            <a:ext cx="1828800" cy="510800"/>
          </a:xfrm>
          <a:prstGeom prst="rect">
            <a:avLst/>
          </a:prstGeom>
          <a:noFill/>
          <a:ln>
            <a:noFill/>
          </a:ln>
        </p:spPr>
        <p:txBody>
          <a:bodyPr spcFirstLastPara="1" wrap="square" lIns="121900" tIns="121900" rIns="121900" bIns="91425" anchor="b"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chemeClr val="accent1"/>
                </a:solidFill>
                <a:latin typeface="Arial"/>
                <a:ea typeface="Arial"/>
                <a:cs typeface="Arial"/>
                <a:sym typeface="Arial"/>
              </a:rPr>
              <a:t>Fully managed</a:t>
            </a:r>
            <a:endParaRPr/>
          </a:p>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chemeClr val="accent1"/>
                </a:solidFill>
                <a:latin typeface="Arial"/>
                <a:ea typeface="Arial"/>
                <a:cs typeface="Arial"/>
                <a:sym typeface="Arial"/>
              </a:rPr>
              <a:t>cloud service </a:t>
            </a:r>
            <a:endParaRPr sz="1300" b="1" i="0" u="none" strike="noStrike" cap="none">
              <a:solidFill>
                <a:schemeClr val="accent1"/>
              </a:solidFill>
              <a:latin typeface="Arial"/>
              <a:ea typeface="Arial"/>
              <a:cs typeface="Arial"/>
              <a:sym typeface="Arial"/>
            </a:endParaRPr>
          </a:p>
        </p:txBody>
      </p:sp>
      <p:sp>
        <p:nvSpPr>
          <p:cNvPr id="18239" name="Google Shape;18239;p458"/>
          <p:cNvSpPr txBox="1"/>
          <p:nvPr/>
        </p:nvSpPr>
        <p:spPr>
          <a:xfrm>
            <a:off x="6096000" y="1552962"/>
            <a:ext cx="1828800" cy="510800"/>
          </a:xfrm>
          <a:prstGeom prst="rect">
            <a:avLst/>
          </a:prstGeom>
          <a:noFill/>
          <a:ln>
            <a:noFill/>
          </a:ln>
        </p:spPr>
        <p:txBody>
          <a:bodyPr spcFirstLastPara="1" wrap="square" lIns="121900" tIns="121900" rIns="121900" bIns="91425" anchor="b"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rgbClr val="42494F"/>
                </a:solidFill>
                <a:latin typeface="Arial"/>
                <a:ea typeface="Arial"/>
                <a:cs typeface="Arial"/>
                <a:sym typeface="Arial"/>
              </a:rPr>
              <a:t>Hybrid cloud</a:t>
            </a:r>
            <a:endParaRPr sz="1300" b="1" i="0" u="none" strike="noStrike" cap="none">
              <a:solidFill>
                <a:srgbClr val="42494F"/>
              </a:solidFill>
              <a:latin typeface="Arial"/>
              <a:ea typeface="Arial"/>
              <a:cs typeface="Arial"/>
              <a:sym typeface="Arial"/>
            </a:endParaRPr>
          </a:p>
        </p:txBody>
      </p:sp>
      <p:sp>
        <p:nvSpPr>
          <p:cNvPr id="18240" name="Google Shape;18240;p458"/>
          <p:cNvSpPr txBox="1"/>
          <p:nvPr/>
        </p:nvSpPr>
        <p:spPr>
          <a:xfrm>
            <a:off x="7924800" y="1552962"/>
            <a:ext cx="1828800" cy="510800"/>
          </a:xfrm>
          <a:prstGeom prst="rect">
            <a:avLst/>
          </a:prstGeom>
          <a:noFill/>
          <a:ln>
            <a:noFill/>
          </a:ln>
        </p:spPr>
        <p:txBody>
          <a:bodyPr spcFirstLastPara="1" wrap="square" lIns="121900" tIns="121900" rIns="121900" bIns="91425" anchor="b"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rgbClr val="42494F"/>
                </a:solidFill>
                <a:latin typeface="Arial"/>
                <a:ea typeface="Arial"/>
                <a:cs typeface="Arial"/>
                <a:sym typeface="Arial"/>
              </a:rPr>
              <a:t>Public cloud</a:t>
            </a:r>
            <a:endParaRPr sz="1300" b="1" i="0" u="none" strike="noStrike" cap="none">
              <a:solidFill>
                <a:srgbClr val="42494F"/>
              </a:solidFill>
              <a:latin typeface="Arial"/>
              <a:ea typeface="Arial"/>
              <a:cs typeface="Arial"/>
              <a:sym typeface="Arial"/>
            </a:endParaRPr>
          </a:p>
        </p:txBody>
      </p:sp>
      <p:sp>
        <p:nvSpPr>
          <p:cNvPr id="18241" name="Google Shape;18241;p458"/>
          <p:cNvSpPr txBox="1"/>
          <p:nvPr/>
        </p:nvSpPr>
        <p:spPr>
          <a:xfrm>
            <a:off x="609599" y="3623069"/>
            <a:ext cx="5486401" cy="1211380"/>
          </a:xfrm>
          <a:prstGeom prst="rect">
            <a:avLst/>
          </a:prstGeom>
          <a:noFill/>
          <a:ln>
            <a:noFill/>
          </a:ln>
        </p:spPr>
        <p:txBody>
          <a:bodyPr spcFirstLastPara="1" wrap="square" lIns="0" tIns="121900" rIns="0" bIns="121900" anchor="t" anchorCtr="0">
            <a:noAutofit/>
          </a:bodyPr>
          <a:lstStyle/>
          <a:p>
            <a:pPr marL="285750" marR="0" lvl="0" indent="-285750" algn="l" rtl="0">
              <a:lnSpc>
                <a:spcPct val="100000"/>
              </a:lnSpc>
              <a:spcBef>
                <a:spcPts val="600"/>
              </a:spcBef>
              <a:spcAft>
                <a:spcPts val="0"/>
              </a:spcAft>
              <a:buClr>
                <a:srgbClr val="424950"/>
              </a:buClr>
              <a:buSzPts val="1800"/>
              <a:buFont typeface="Arial"/>
              <a:buChar char="•"/>
            </a:pPr>
            <a:r>
              <a:rPr lang="en-US" sz="1800" b="0" i="0" u="none" strike="noStrike" cap="none">
                <a:solidFill>
                  <a:srgbClr val="424950"/>
                </a:solidFill>
                <a:latin typeface="Arial"/>
                <a:ea typeface="Arial"/>
                <a:cs typeface="Arial"/>
                <a:sym typeface="Arial"/>
              </a:rPr>
              <a:t>Database that runs the same everywhere</a:t>
            </a:r>
            <a:endParaRPr sz="1800" b="0" i="0" u="none" strike="noStrike" cap="none">
              <a:solidFill>
                <a:srgbClr val="424950"/>
              </a:solidFill>
              <a:latin typeface="Arial"/>
              <a:ea typeface="Arial"/>
              <a:cs typeface="Arial"/>
              <a:sym typeface="Arial"/>
            </a:endParaRPr>
          </a:p>
          <a:p>
            <a:pPr marL="285750" marR="0" lvl="0" indent="-285750" algn="l" rtl="0">
              <a:lnSpc>
                <a:spcPct val="100000"/>
              </a:lnSpc>
              <a:spcBef>
                <a:spcPts val="1200"/>
              </a:spcBef>
              <a:spcAft>
                <a:spcPts val="600"/>
              </a:spcAft>
              <a:buClr>
                <a:srgbClr val="424950"/>
              </a:buClr>
              <a:buSzPts val="1800"/>
              <a:buFont typeface="Arial"/>
              <a:buChar char="•"/>
            </a:pPr>
            <a:r>
              <a:rPr lang="en-US" sz="1800" b="0" i="0" u="none" strike="noStrike" cap="none">
                <a:solidFill>
                  <a:srgbClr val="424950"/>
                </a:solidFill>
                <a:latin typeface="Arial"/>
                <a:ea typeface="Arial"/>
                <a:cs typeface="Arial"/>
                <a:sym typeface="Arial"/>
              </a:rPr>
              <a:t>Leverage the benefits of a multi-cloud strategy</a:t>
            </a:r>
            <a:endParaRPr sz="1800" b="0" i="0" u="none" strike="noStrike" cap="none">
              <a:solidFill>
                <a:srgbClr val="424950"/>
              </a:solidFill>
              <a:latin typeface="Arial"/>
              <a:ea typeface="Arial"/>
              <a:cs typeface="Arial"/>
              <a:sym typeface="Arial"/>
            </a:endParaRPr>
          </a:p>
        </p:txBody>
      </p:sp>
      <p:sp>
        <p:nvSpPr>
          <p:cNvPr id="18242" name="Google Shape;18242;p458"/>
          <p:cNvSpPr txBox="1"/>
          <p:nvPr/>
        </p:nvSpPr>
        <p:spPr>
          <a:xfrm>
            <a:off x="6319319" y="3623069"/>
            <a:ext cx="5263081" cy="1211380"/>
          </a:xfrm>
          <a:prstGeom prst="rect">
            <a:avLst/>
          </a:prstGeom>
          <a:noFill/>
          <a:ln>
            <a:noFill/>
          </a:ln>
        </p:spPr>
        <p:txBody>
          <a:bodyPr spcFirstLastPara="1" wrap="square" lIns="0" tIns="121900" rIns="0" bIns="121900" anchor="t" anchorCtr="0">
            <a:noAutofit/>
          </a:bodyPr>
          <a:lstStyle/>
          <a:p>
            <a:pPr marL="285750" marR="0" lvl="0" indent="-285750" algn="l" rtl="0">
              <a:lnSpc>
                <a:spcPct val="100000"/>
              </a:lnSpc>
              <a:spcBef>
                <a:spcPts val="600"/>
              </a:spcBef>
              <a:spcAft>
                <a:spcPts val="0"/>
              </a:spcAft>
              <a:buClr>
                <a:srgbClr val="424950"/>
              </a:buClr>
              <a:buSzPts val="1800"/>
              <a:buFont typeface="Arial"/>
              <a:buChar char="•"/>
            </a:pPr>
            <a:r>
              <a:rPr lang="en-US" sz="1800" b="0" i="0" u="none" strike="noStrike" cap="none">
                <a:solidFill>
                  <a:srgbClr val="424950"/>
                </a:solidFill>
                <a:latin typeface="Arial"/>
                <a:ea typeface="Arial"/>
                <a:cs typeface="Arial"/>
                <a:sym typeface="Arial"/>
              </a:rPr>
              <a:t>Global coverage</a:t>
            </a:r>
            <a:endParaRPr sz="1800" b="0" i="0" u="none" strike="noStrike" cap="none">
              <a:solidFill>
                <a:srgbClr val="424950"/>
              </a:solidFill>
              <a:latin typeface="Arial"/>
              <a:ea typeface="Arial"/>
              <a:cs typeface="Arial"/>
              <a:sym typeface="Arial"/>
            </a:endParaRPr>
          </a:p>
          <a:p>
            <a:pPr marL="285750" marR="0" lvl="0" indent="-285750" algn="l" rtl="0">
              <a:lnSpc>
                <a:spcPct val="100000"/>
              </a:lnSpc>
              <a:spcBef>
                <a:spcPts val="1200"/>
              </a:spcBef>
              <a:spcAft>
                <a:spcPts val="600"/>
              </a:spcAft>
              <a:buClr>
                <a:srgbClr val="424950"/>
              </a:buClr>
              <a:buSzPts val="1800"/>
              <a:buFont typeface="Arial"/>
              <a:buChar char="•"/>
            </a:pPr>
            <a:r>
              <a:rPr lang="en-US" sz="1800" b="0" i="0" u="none" strike="noStrike" cap="none">
                <a:solidFill>
                  <a:srgbClr val="424950"/>
                </a:solidFill>
                <a:latin typeface="Arial"/>
                <a:ea typeface="Arial"/>
                <a:cs typeface="Arial"/>
                <a:sym typeface="Arial"/>
              </a:rPr>
              <a:t>Avoid lock-in </a:t>
            </a:r>
            <a:endParaRPr sz="1800" b="0" i="0" u="none" strike="noStrike" cap="none">
              <a:solidFill>
                <a:srgbClr val="424950"/>
              </a:solidFill>
              <a:latin typeface="Arial"/>
              <a:ea typeface="Arial"/>
              <a:cs typeface="Arial"/>
              <a:sym typeface="Arial"/>
            </a:endParaRPr>
          </a:p>
        </p:txBody>
      </p:sp>
      <p:sp>
        <p:nvSpPr>
          <p:cNvPr id="18243" name="Google Shape;18243;p458"/>
          <p:cNvSpPr txBox="1"/>
          <p:nvPr/>
        </p:nvSpPr>
        <p:spPr>
          <a:xfrm>
            <a:off x="-25" y="5254101"/>
            <a:ext cx="12192000" cy="476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accent1"/>
                </a:solidFill>
                <a:latin typeface="Arial"/>
                <a:ea typeface="Arial"/>
                <a:cs typeface="Arial"/>
                <a:sym typeface="Arial"/>
              </a:rPr>
              <a:t>Convenience:</a:t>
            </a:r>
            <a:r>
              <a:rPr lang="en-US" sz="2400" b="0" i="0" u="none" strike="noStrike" cap="none">
                <a:solidFill>
                  <a:schemeClr val="accent1"/>
                </a:solidFill>
                <a:latin typeface="Arial"/>
                <a:ea typeface="Arial"/>
                <a:cs typeface="Arial"/>
                <a:sym typeface="Arial"/>
              </a:rPr>
              <a:t> </a:t>
            </a:r>
            <a:r>
              <a:rPr lang="en-US" sz="2400" b="0" i="0" u="none" strike="noStrike" cap="none">
                <a:solidFill>
                  <a:srgbClr val="999999"/>
                </a:solidFill>
                <a:latin typeface="Arial"/>
                <a:ea typeface="Arial"/>
                <a:cs typeface="Arial"/>
                <a:sym typeface="Arial"/>
              </a:rPr>
              <a:t>same codebase, same APIs, same tools, wherever you run</a:t>
            </a:r>
            <a:endParaRPr sz="2400" b="0" i="0" u="none" strike="noStrike" cap="none">
              <a:solidFill>
                <a:srgbClr val="999999"/>
              </a:solidFill>
              <a:latin typeface="Arial"/>
              <a:ea typeface="Arial"/>
              <a:cs typeface="Arial"/>
              <a:sym typeface="Arial"/>
            </a:endParaRPr>
          </a:p>
        </p:txBody>
      </p:sp>
      <p:sp>
        <p:nvSpPr>
          <p:cNvPr id="18244" name="Google Shape;18244;p458"/>
          <p:cNvSpPr/>
          <p:nvPr/>
        </p:nvSpPr>
        <p:spPr>
          <a:xfrm>
            <a:off x="10013576" y="2253885"/>
            <a:ext cx="1303816" cy="797200"/>
          </a:xfrm>
          <a:custGeom>
            <a:avLst/>
            <a:gdLst/>
            <a:ahLst/>
            <a:cxnLst/>
            <a:rect l="l" t="t" r="r" b="b"/>
            <a:pathLst>
              <a:path w="307" h="187" extrusionOk="0">
                <a:moveTo>
                  <a:pt x="307" y="119"/>
                </a:moveTo>
                <a:lnTo>
                  <a:pt x="307" y="119"/>
                </a:lnTo>
                <a:cubicBezTo>
                  <a:pt x="307" y="82"/>
                  <a:pt x="276" y="51"/>
                  <a:pt x="238" y="53"/>
                </a:cubicBezTo>
                <a:cubicBezTo>
                  <a:pt x="223" y="21"/>
                  <a:pt x="191" y="0"/>
                  <a:pt x="153" y="0"/>
                </a:cubicBezTo>
                <a:cubicBezTo>
                  <a:pt x="104" y="0"/>
                  <a:pt x="63" y="38"/>
                  <a:pt x="60" y="87"/>
                </a:cubicBezTo>
                <a:cubicBezTo>
                  <a:pt x="29" y="80"/>
                  <a:pt x="0" y="104"/>
                  <a:pt x="0" y="136"/>
                </a:cubicBezTo>
                <a:cubicBezTo>
                  <a:pt x="0" y="187"/>
                  <a:pt x="53" y="186"/>
                  <a:pt x="53" y="186"/>
                </a:cubicBezTo>
                <a:lnTo>
                  <a:pt x="247" y="186"/>
                </a:lnTo>
                <a:cubicBezTo>
                  <a:pt x="247" y="186"/>
                  <a:pt x="307" y="178"/>
                  <a:pt x="307" y="119"/>
                </a:cubicBezTo>
                <a:lnTo>
                  <a:pt x="307" y="119"/>
                </a:lnTo>
                <a:close/>
              </a:path>
            </a:pathLst>
          </a:custGeom>
          <a:noFill/>
          <a:ln w="25400" cap="flat" cmpd="sng">
            <a:solidFill>
              <a:srgbClr val="1161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8245" name="Google Shape;18245;p458"/>
          <p:cNvGrpSpPr/>
          <p:nvPr/>
        </p:nvGrpSpPr>
        <p:grpSpPr>
          <a:xfrm>
            <a:off x="10408472" y="2436155"/>
            <a:ext cx="514172" cy="541965"/>
            <a:chOff x="4891187" y="3626683"/>
            <a:chExt cx="514172" cy="541965"/>
          </a:xfrm>
        </p:grpSpPr>
        <p:grpSp>
          <p:nvGrpSpPr>
            <p:cNvPr id="18246" name="Google Shape;18246;p458"/>
            <p:cNvGrpSpPr/>
            <p:nvPr/>
          </p:nvGrpSpPr>
          <p:grpSpPr>
            <a:xfrm>
              <a:off x="4891187" y="3626683"/>
              <a:ext cx="514172" cy="541965"/>
              <a:chOff x="4858836" y="3627973"/>
              <a:chExt cx="514172" cy="541965"/>
            </a:xfrm>
          </p:grpSpPr>
          <p:sp>
            <p:nvSpPr>
              <p:cNvPr id="18247" name="Google Shape;18247;p458"/>
              <p:cNvSpPr/>
              <p:nvPr/>
            </p:nvSpPr>
            <p:spPr>
              <a:xfrm>
                <a:off x="4858836" y="3627973"/>
                <a:ext cx="514172" cy="541965"/>
              </a:xfrm>
              <a:custGeom>
                <a:avLst/>
                <a:gdLst/>
                <a:ahLst/>
                <a:cxnLst/>
                <a:rect l="l" t="t" r="r" b="b"/>
                <a:pathLst>
                  <a:path w="944401" h="995449" extrusionOk="0">
                    <a:moveTo>
                      <a:pt x="863999" y="371379"/>
                    </a:moveTo>
                    <a:lnTo>
                      <a:pt x="863999" y="172289"/>
                    </a:lnTo>
                    <a:cubicBezTo>
                      <a:pt x="863999" y="95716"/>
                      <a:pt x="856342" y="24248"/>
                      <a:pt x="764454" y="19143"/>
                    </a:cubicBezTo>
                    <a:lnTo>
                      <a:pt x="764454" y="19143"/>
                    </a:lnTo>
                    <a:lnTo>
                      <a:pt x="756797" y="19143"/>
                    </a:lnTo>
                    <a:lnTo>
                      <a:pt x="731273" y="19143"/>
                    </a:lnTo>
                    <a:lnTo>
                      <a:pt x="223338" y="19143"/>
                    </a:lnTo>
                    <a:lnTo>
                      <a:pt x="202919" y="19143"/>
                    </a:lnTo>
                    <a:lnTo>
                      <a:pt x="200366" y="19143"/>
                    </a:lnTo>
                    <a:cubicBezTo>
                      <a:pt x="100821" y="19143"/>
                      <a:pt x="93164" y="95716"/>
                      <a:pt x="93164" y="172289"/>
                    </a:cubicBezTo>
                    <a:lnTo>
                      <a:pt x="93164" y="371379"/>
                    </a:lnTo>
                    <a:cubicBezTo>
                      <a:pt x="93164" y="463267"/>
                      <a:pt x="75297" y="473477"/>
                      <a:pt x="19143" y="481134"/>
                    </a:cubicBezTo>
                    <a:lnTo>
                      <a:pt x="19143" y="488791"/>
                    </a:lnTo>
                    <a:lnTo>
                      <a:pt x="19143" y="509211"/>
                    </a:lnTo>
                    <a:lnTo>
                      <a:pt x="19143" y="516868"/>
                    </a:lnTo>
                    <a:cubicBezTo>
                      <a:pt x="80402" y="524526"/>
                      <a:pt x="93164" y="537288"/>
                      <a:pt x="93164" y="629175"/>
                    </a:cubicBezTo>
                    <a:lnTo>
                      <a:pt x="93164" y="833370"/>
                    </a:lnTo>
                    <a:cubicBezTo>
                      <a:pt x="93164" y="938020"/>
                      <a:pt x="126346" y="976307"/>
                      <a:pt x="202919" y="978859"/>
                    </a:cubicBezTo>
                    <a:lnTo>
                      <a:pt x="202919" y="978859"/>
                    </a:lnTo>
                    <a:lnTo>
                      <a:pt x="213128" y="978859"/>
                    </a:lnTo>
                    <a:lnTo>
                      <a:pt x="223338" y="978859"/>
                    </a:lnTo>
                    <a:lnTo>
                      <a:pt x="731273" y="978859"/>
                    </a:lnTo>
                    <a:lnTo>
                      <a:pt x="741482" y="978859"/>
                    </a:lnTo>
                    <a:lnTo>
                      <a:pt x="764454" y="978859"/>
                    </a:lnTo>
                    <a:lnTo>
                      <a:pt x="764454" y="978859"/>
                    </a:lnTo>
                    <a:cubicBezTo>
                      <a:pt x="795084" y="976307"/>
                      <a:pt x="818055" y="966097"/>
                      <a:pt x="835923" y="948230"/>
                    </a:cubicBezTo>
                    <a:lnTo>
                      <a:pt x="835923" y="948230"/>
                    </a:lnTo>
                    <a:lnTo>
                      <a:pt x="835923" y="948230"/>
                    </a:lnTo>
                    <a:cubicBezTo>
                      <a:pt x="856342" y="925258"/>
                      <a:pt x="863999" y="889524"/>
                      <a:pt x="863999" y="833370"/>
                    </a:cubicBezTo>
                    <a:lnTo>
                      <a:pt x="863999" y="629175"/>
                    </a:lnTo>
                    <a:cubicBezTo>
                      <a:pt x="863999" y="537288"/>
                      <a:pt x="876761" y="527078"/>
                      <a:pt x="938020" y="516868"/>
                    </a:cubicBezTo>
                    <a:lnTo>
                      <a:pt x="938020" y="509211"/>
                    </a:lnTo>
                    <a:lnTo>
                      <a:pt x="938020" y="488791"/>
                    </a:lnTo>
                    <a:lnTo>
                      <a:pt x="938020" y="481134"/>
                    </a:lnTo>
                    <a:cubicBezTo>
                      <a:pt x="881866" y="473477"/>
                      <a:pt x="863999" y="463267"/>
                      <a:pt x="863999" y="371379"/>
                    </a:cubicBezTo>
                    <a:close/>
                  </a:path>
                </a:pathLst>
              </a:custGeom>
              <a:noFill/>
              <a:ln w="22225" cap="flat" cmpd="sng">
                <a:solidFill>
                  <a:srgbClr val="15AA5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48" name="Google Shape;18248;p458"/>
              <p:cNvSpPr/>
              <p:nvPr/>
            </p:nvSpPr>
            <p:spPr>
              <a:xfrm>
                <a:off x="4899136" y="3704404"/>
                <a:ext cx="430793" cy="13896"/>
              </a:xfrm>
              <a:custGeom>
                <a:avLst/>
                <a:gdLst/>
                <a:ahLst/>
                <a:cxnLst/>
                <a:rect l="l" t="t" r="r" b="b"/>
                <a:pathLst>
                  <a:path w="791254" h="25524" extrusionOk="0">
                    <a:moveTo>
                      <a:pt x="19143" y="19143"/>
                    </a:moveTo>
                    <a:lnTo>
                      <a:pt x="789979" y="19143"/>
                    </a:lnTo>
                  </a:path>
                </a:pathLst>
              </a:custGeom>
              <a:noFill/>
              <a:ln w="22225" cap="flat" cmpd="sng">
                <a:solidFill>
                  <a:srgbClr val="15AA5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49" name="Google Shape;18249;p458"/>
              <p:cNvSpPr/>
              <p:nvPr/>
            </p:nvSpPr>
            <p:spPr>
              <a:xfrm>
                <a:off x="4899136" y="4072662"/>
                <a:ext cx="430793" cy="13896"/>
              </a:xfrm>
              <a:custGeom>
                <a:avLst/>
                <a:gdLst/>
                <a:ahLst/>
                <a:cxnLst/>
                <a:rect l="l" t="t" r="r" b="b"/>
                <a:pathLst>
                  <a:path w="791254" h="25524" extrusionOk="0">
                    <a:moveTo>
                      <a:pt x="19143" y="19143"/>
                    </a:moveTo>
                    <a:lnTo>
                      <a:pt x="789979" y="19143"/>
                    </a:lnTo>
                  </a:path>
                </a:pathLst>
              </a:custGeom>
              <a:noFill/>
              <a:ln w="22225" cap="flat" cmpd="sng">
                <a:solidFill>
                  <a:srgbClr val="15AA5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pic>
          <p:nvPicPr>
            <p:cNvPr id="18250" name="Google Shape;18250;p458"/>
            <p:cNvPicPr preferRelativeResize="0"/>
            <p:nvPr/>
          </p:nvPicPr>
          <p:blipFill rotWithShape="1">
            <a:blip r:embed="rId3">
              <a:alphaModFix/>
            </a:blip>
            <a:srcRect/>
            <a:stretch/>
          </p:blipFill>
          <p:spPr>
            <a:xfrm>
              <a:off x="5067724" y="3732382"/>
              <a:ext cx="161098" cy="358241"/>
            </a:xfrm>
            <a:prstGeom prst="rect">
              <a:avLst/>
            </a:prstGeom>
            <a:noFill/>
            <a:ln>
              <a:noFill/>
            </a:ln>
          </p:spPr>
        </p:pic>
      </p:grpSp>
      <p:grpSp>
        <p:nvGrpSpPr>
          <p:cNvPr id="18251" name="Google Shape;18251;p458"/>
          <p:cNvGrpSpPr/>
          <p:nvPr/>
        </p:nvGrpSpPr>
        <p:grpSpPr>
          <a:xfrm>
            <a:off x="8189569" y="2253885"/>
            <a:ext cx="1307592" cy="1106277"/>
            <a:chOff x="3763" y="1646"/>
            <a:chExt cx="682" cy="577"/>
          </a:xfrm>
        </p:grpSpPr>
        <p:sp>
          <p:nvSpPr>
            <p:cNvPr id="18252" name="Google Shape;18252;p458"/>
            <p:cNvSpPr/>
            <p:nvPr/>
          </p:nvSpPr>
          <p:spPr>
            <a:xfrm>
              <a:off x="3763" y="1646"/>
              <a:ext cx="682" cy="423"/>
            </a:xfrm>
            <a:custGeom>
              <a:avLst/>
              <a:gdLst/>
              <a:ahLst/>
              <a:cxnLst/>
              <a:rect l="l" t="t" r="r" b="b"/>
              <a:pathLst>
                <a:path w="89" h="55" extrusionOk="0">
                  <a:moveTo>
                    <a:pt x="73" y="54"/>
                  </a:moveTo>
                  <a:cubicBezTo>
                    <a:pt x="77" y="53"/>
                    <a:pt x="89" y="49"/>
                    <a:pt x="89" y="35"/>
                  </a:cubicBezTo>
                  <a:cubicBezTo>
                    <a:pt x="89" y="24"/>
                    <a:pt x="80" y="15"/>
                    <a:pt x="69" y="16"/>
                  </a:cubicBezTo>
                  <a:cubicBezTo>
                    <a:pt x="65" y="6"/>
                    <a:pt x="56" y="0"/>
                    <a:pt x="45" y="0"/>
                  </a:cubicBezTo>
                  <a:cubicBezTo>
                    <a:pt x="30" y="0"/>
                    <a:pt x="19" y="11"/>
                    <a:pt x="18" y="26"/>
                  </a:cubicBezTo>
                  <a:cubicBezTo>
                    <a:pt x="9" y="24"/>
                    <a:pt x="0" y="31"/>
                    <a:pt x="0" y="40"/>
                  </a:cubicBezTo>
                  <a:cubicBezTo>
                    <a:pt x="0" y="55"/>
                    <a:pt x="16" y="54"/>
                    <a:pt x="16" y="54"/>
                  </a:cubicBezTo>
                </a:path>
              </a:pathLst>
            </a:custGeom>
            <a:noFill/>
            <a:ln w="25400" cap="rnd" cmpd="sng">
              <a:solidFill>
                <a:srgbClr val="1161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53" name="Google Shape;18253;p458"/>
            <p:cNvSpPr/>
            <p:nvPr/>
          </p:nvSpPr>
          <p:spPr>
            <a:xfrm>
              <a:off x="3954" y="1915"/>
              <a:ext cx="307" cy="308"/>
            </a:xfrm>
            <a:custGeom>
              <a:avLst/>
              <a:gdLst/>
              <a:ahLst/>
              <a:cxnLst/>
              <a:rect l="l" t="t" r="r" b="b"/>
              <a:pathLst>
                <a:path w="40" h="40" extrusionOk="0">
                  <a:moveTo>
                    <a:pt x="40" y="20"/>
                  </a:moveTo>
                  <a:cubicBezTo>
                    <a:pt x="40" y="31"/>
                    <a:pt x="31" y="40"/>
                    <a:pt x="20" y="40"/>
                  </a:cubicBezTo>
                  <a:cubicBezTo>
                    <a:pt x="9" y="40"/>
                    <a:pt x="0" y="31"/>
                    <a:pt x="0" y="19"/>
                  </a:cubicBezTo>
                  <a:cubicBezTo>
                    <a:pt x="0" y="8"/>
                    <a:pt x="8" y="0"/>
                    <a:pt x="19" y="0"/>
                  </a:cubicBezTo>
                  <a:cubicBezTo>
                    <a:pt x="19" y="0"/>
                    <a:pt x="20" y="0"/>
                    <a:pt x="20" y="0"/>
                  </a:cubicBezTo>
                  <a:cubicBezTo>
                    <a:pt x="31" y="0"/>
                    <a:pt x="40" y="8"/>
                    <a:pt x="40" y="20"/>
                  </a:cubicBezTo>
                  <a:close/>
                </a:path>
              </a:pathLst>
            </a:custGeom>
            <a:noFill/>
            <a:ln w="25400" cap="flat" cmpd="sng">
              <a:solidFill>
                <a:srgbClr val="15AA5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54" name="Google Shape;18254;p458"/>
            <p:cNvSpPr/>
            <p:nvPr/>
          </p:nvSpPr>
          <p:spPr>
            <a:xfrm>
              <a:off x="4016" y="1915"/>
              <a:ext cx="84" cy="308"/>
            </a:xfrm>
            <a:custGeom>
              <a:avLst/>
              <a:gdLst/>
              <a:ahLst/>
              <a:cxnLst/>
              <a:rect l="l" t="t" r="r" b="b"/>
              <a:pathLst>
                <a:path w="11" h="40" extrusionOk="0">
                  <a:moveTo>
                    <a:pt x="11" y="0"/>
                  </a:moveTo>
                  <a:cubicBezTo>
                    <a:pt x="0" y="11"/>
                    <a:pt x="0" y="26"/>
                    <a:pt x="11" y="40"/>
                  </a:cubicBezTo>
                </a:path>
              </a:pathLst>
            </a:custGeom>
            <a:noFill/>
            <a:ln w="25400" cap="flat" cmpd="sng">
              <a:solidFill>
                <a:srgbClr val="15AA5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55" name="Google Shape;18255;p458"/>
            <p:cNvSpPr/>
            <p:nvPr/>
          </p:nvSpPr>
          <p:spPr>
            <a:xfrm>
              <a:off x="4115" y="1915"/>
              <a:ext cx="77" cy="308"/>
            </a:xfrm>
            <a:custGeom>
              <a:avLst/>
              <a:gdLst/>
              <a:ahLst/>
              <a:cxnLst/>
              <a:rect l="l" t="t" r="r" b="b"/>
              <a:pathLst>
                <a:path w="10" h="40" extrusionOk="0">
                  <a:moveTo>
                    <a:pt x="0" y="0"/>
                  </a:moveTo>
                  <a:cubicBezTo>
                    <a:pt x="10" y="11"/>
                    <a:pt x="10" y="26"/>
                    <a:pt x="0" y="40"/>
                  </a:cubicBezTo>
                </a:path>
              </a:pathLst>
            </a:custGeom>
            <a:noFill/>
            <a:ln w="25400" cap="flat" cmpd="sng">
              <a:solidFill>
                <a:srgbClr val="15AA5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18256" name="Google Shape;18256;p458"/>
            <p:cNvCxnSpPr/>
            <p:nvPr/>
          </p:nvCxnSpPr>
          <p:spPr>
            <a:xfrm>
              <a:off x="3970" y="2149"/>
              <a:ext cx="276" cy="0"/>
            </a:xfrm>
            <a:prstGeom prst="straightConnector1">
              <a:avLst/>
            </a:prstGeom>
            <a:noFill/>
            <a:ln w="25400" cap="flat" cmpd="sng">
              <a:solidFill>
                <a:srgbClr val="15AA50"/>
              </a:solidFill>
              <a:prstDash val="solid"/>
              <a:round/>
              <a:headEnd type="none" w="med" len="med"/>
              <a:tailEnd type="none" w="med" len="med"/>
            </a:ln>
          </p:spPr>
        </p:cxnSp>
        <p:cxnSp>
          <p:nvCxnSpPr>
            <p:cNvPr id="18257" name="Google Shape;18257;p458"/>
            <p:cNvCxnSpPr/>
            <p:nvPr/>
          </p:nvCxnSpPr>
          <p:spPr>
            <a:xfrm>
              <a:off x="3977" y="1985"/>
              <a:ext cx="261" cy="0"/>
            </a:xfrm>
            <a:prstGeom prst="straightConnector1">
              <a:avLst/>
            </a:prstGeom>
            <a:noFill/>
            <a:ln w="25400" cap="flat" cmpd="sng">
              <a:solidFill>
                <a:srgbClr val="15AA50"/>
              </a:solidFill>
              <a:prstDash val="solid"/>
              <a:round/>
              <a:headEnd type="none" w="med" len="med"/>
              <a:tailEnd type="none" w="med" len="med"/>
            </a:ln>
          </p:spPr>
        </p:cxnSp>
        <p:cxnSp>
          <p:nvCxnSpPr>
            <p:cNvPr id="18258" name="Google Shape;18258;p458"/>
            <p:cNvCxnSpPr/>
            <p:nvPr/>
          </p:nvCxnSpPr>
          <p:spPr>
            <a:xfrm>
              <a:off x="3954" y="2069"/>
              <a:ext cx="307" cy="0"/>
            </a:xfrm>
            <a:prstGeom prst="straightConnector1">
              <a:avLst/>
            </a:prstGeom>
            <a:noFill/>
            <a:ln w="25400" cap="flat" cmpd="sng">
              <a:solidFill>
                <a:srgbClr val="15AA50"/>
              </a:solidFill>
              <a:prstDash val="solid"/>
              <a:round/>
              <a:headEnd type="none" w="med" len="med"/>
              <a:tailEnd type="none" w="med" len="med"/>
            </a:ln>
          </p:spPr>
        </p:cxnSp>
      </p:grpSp>
      <p:grpSp>
        <p:nvGrpSpPr>
          <p:cNvPr id="18259" name="Google Shape;18259;p458"/>
          <p:cNvGrpSpPr/>
          <p:nvPr/>
        </p:nvGrpSpPr>
        <p:grpSpPr>
          <a:xfrm>
            <a:off x="4639579" y="2250730"/>
            <a:ext cx="1081088" cy="912813"/>
            <a:chOff x="3498" y="1873"/>
            <a:chExt cx="681" cy="575"/>
          </a:xfrm>
        </p:grpSpPr>
        <p:sp>
          <p:nvSpPr>
            <p:cNvPr id="18260" name="Google Shape;18260;p458"/>
            <p:cNvSpPr/>
            <p:nvPr/>
          </p:nvSpPr>
          <p:spPr>
            <a:xfrm>
              <a:off x="3681" y="2132"/>
              <a:ext cx="315" cy="316"/>
            </a:xfrm>
            <a:prstGeom prst="ellipse">
              <a:avLst/>
            </a:prstGeom>
            <a:noFill/>
            <a:ln w="25400" cap="rnd" cmpd="sng">
              <a:solidFill>
                <a:srgbClr val="15AA5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61" name="Google Shape;18261;p458"/>
            <p:cNvSpPr/>
            <p:nvPr/>
          </p:nvSpPr>
          <p:spPr>
            <a:xfrm>
              <a:off x="3791" y="2200"/>
              <a:ext cx="96" cy="180"/>
            </a:xfrm>
            <a:custGeom>
              <a:avLst/>
              <a:gdLst/>
              <a:ahLst/>
              <a:cxnLst/>
              <a:rect l="l" t="t" r="r" b="b"/>
              <a:pathLst>
                <a:path w="54" h="101" extrusionOk="0">
                  <a:moveTo>
                    <a:pt x="54" y="27"/>
                  </a:moveTo>
                  <a:cubicBezTo>
                    <a:pt x="54" y="12"/>
                    <a:pt x="42" y="0"/>
                    <a:pt x="27" y="0"/>
                  </a:cubicBezTo>
                  <a:cubicBezTo>
                    <a:pt x="12" y="0"/>
                    <a:pt x="0" y="12"/>
                    <a:pt x="0" y="27"/>
                  </a:cubicBezTo>
                  <a:cubicBezTo>
                    <a:pt x="0" y="38"/>
                    <a:pt x="6" y="47"/>
                    <a:pt x="15" y="52"/>
                  </a:cubicBezTo>
                  <a:cubicBezTo>
                    <a:pt x="8" y="101"/>
                    <a:pt x="8" y="101"/>
                    <a:pt x="8" y="101"/>
                  </a:cubicBezTo>
                  <a:cubicBezTo>
                    <a:pt x="46" y="101"/>
                    <a:pt x="46" y="101"/>
                    <a:pt x="46" y="101"/>
                  </a:cubicBezTo>
                  <a:cubicBezTo>
                    <a:pt x="39" y="52"/>
                    <a:pt x="39" y="52"/>
                    <a:pt x="39" y="52"/>
                  </a:cubicBezTo>
                  <a:cubicBezTo>
                    <a:pt x="48" y="47"/>
                    <a:pt x="54" y="38"/>
                    <a:pt x="54" y="27"/>
                  </a:cubicBezTo>
                  <a:close/>
                </a:path>
              </a:pathLst>
            </a:custGeom>
            <a:noFill/>
            <a:ln w="25400" cap="rnd" cmpd="sng">
              <a:solidFill>
                <a:srgbClr val="1661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62" name="Google Shape;18262;p458"/>
            <p:cNvSpPr/>
            <p:nvPr/>
          </p:nvSpPr>
          <p:spPr>
            <a:xfrm>
              <a:off x="3498" y="1873"/>
              <a:ext cx="681" cy="416"/>
            </a:xfrm>
            <a:custGeom>
              <a:avLst/>
              <a:gdLst/>
              <a:ahLst/>
              <a:cxnLst/>
              <a:rect l="l" t="t" r="r" b="b"/>
              <a:pathLst>
                <a:path w="383" h="234" extrusionOk="0">
                  <a:moveTo>
                    <a:pt x="314" y="232"/>
                  </a:moveTo>
                  <a:cubicBezTo>
                    <a:pt x="331" y="228"/>
                    <a:pt x="383" y="211"/>
                    <a:pt x="383" y="149"/>
                  </a:cubicBezTo>
                  <a:cubicBezTo>
                    <a:pt x="383" y="103"/>
                    <a:pt x="345" y="65"/>
                    <a:pt x="297" y="66"/>
                  </a:cubicBezTo>
                  <a:cubicBezTo>
                    <a:pt x="278" y="27"/>
                    <a:pt x="238" y="0"/>
                    <a:pt x="192" y="0"/>
                  </a:cubicBezTo>
                  <a:cubicBezTo>
                    <a:pt x="130" y="0"/>
                    <a:pt x="79" y="48"/>
                    <a:pt x="76" y="109"/>
                  </a:cubicBezTo>
                  <a:cubicBezTo>
                    <a:pt x="37" y="101"/>
                    <a:pt x="0" y="131"/>
                    <a:pt x="0" y="170"/>
                  </a:cubicBezTo>
                  <a:cubicBezTo>
                    <a:pt x="0" y="234"/>
                    <a:pt x="67" y="233"/>
                    <a:pt x="67" y="233"/>
                  </a:cubicBezTo>
                </a:path>
              </a:pathLst>
            </a:custGeom>
            <a:noFill/>
            <a:ln w="25400" cap="rnd" cmpd="sng">
              <a:solidFill>
                <a:srgbClr val="1661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263" name="Google Shape;18263;p458"/>
          <p:cNvGrpSpPr/>
          <p:nvPr/>
        </p:nvGrpSpPr>
        <p:grpSpPr>
          <a:xfrm>
            <a:off x="6416546" y="2250730"/>
            <a:ext cx="1187709" cy="791414"/>
            <a:chOff x="3335" y="1826"/>
            <a:chExt cx="1010" cy="673"/>
          </a:xfrm>
        </p:grpSpPr>
        <p:sp>
          <p:nvSpPr>
            <p:cNvPr id="18264" name="Google Shape;18264;p458"/>
            <p:cNvSpPr/>
            <p:nvPr/>
          </p:nvSpPr>
          <p:spPr>
            <a:xfrm>
              <a:off x="3335" y="1826"/>
              <a:ext cx="583" cy="463"/>
            </a:xfrm>
            <a:custGeom>
              <a:avLst/>
              <a:gdLst/>
              <a:ahLst/>
              <a:cxnLst/>
              <a:rect l="l" t="t" r="r" b="b"/>
              <a:pathLst>
                <a:path w="329" h="260" extrusionOk="0">
                  <a:moveTo>
                    <a:pt x="329" y="74"/>
                  </a:moveTo>
                  <a:cubicBezTo>
                    <a:pt x="308" y="30"/>
                    <a:pt x="264" y="0"/>
                    <a:pt x="212" y="0"/>
                  </a:cubicBezTo>
                  <a:cubicBezTo>
                    <a:pt x="143" y="0"/>
                    <a:pt x="87" y="54"/>
                    <a:pt x="83" y="122"/>
                  </a:cubicBezTo>
                  <a:cubicBezTo>
                    <a:pt x="40" y="113"/>
                    <a:pt x="0" y="145"/>
                    <a:pt x="0" y="189"/>
                  </a:cubicBezTo>
                  <a:cubicBezTo>
                    <a:pt x="0" y="260"/>
                    <a:pt x="74" y="259"/>
                    <a:pt x="74" y="259"/>
                  </a:cubicBezTo>
                </a:path>
              </a:pathLst>
            </a:custGeom>
            <a:noFill/>
            <a:ln w="25400" cap="rnd" cmpd="sng">
              <a:solidFill>
                <a:srgbClr val="15AA5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65" name="Google Shape;18265;p458"/>
            <p:cNvSpPr/>
            <p:nvPr/>
          </p:nvSpPr>
          <p:spPr>
            <a:xfrm>
              <a:off x="3457" y="1958"/>
              <a:ext cx="888" cy="541"/>
            </a:xfrm>
            <a:custGeom>
              <a:avLst/>
              <a:gdLst/>
              <a:ahLst/>
              <a:cxnLst/>
              <a:rect l="l" t="t" r="r" b="b"/>
              <a:pathLst>
                <a:path w="501" h="304" extrusionOk="0">
                  <a:moveTo>
                    <a:pt x="501" y="193"/>
                  </a:moveTo>
                  <a:cubicBezTo>
                    <a:pt x="501" y="193"/>
                    <a:pt x="501" y="193"/>
                    <a:pt x="501" y="193"/>
                  </a:cubicBezTo>
                  <a:cubicBezTo>
                    <a:pt x="501" y="133"/>
                    <a:pt x="450" y="83"/>
                    <a:pt x="388" y="86"/>
                  </a:cubicBezTo>
                  <a:cubicBezTo>
                    <a:pt x="364" y="34"/>
                    <a:pt x="311" y="0"/>
                    <a:pt x="249" y="0"/>
                  </a:cubicBezTo>
                  <a:cubicBezTo>
                    <a:pt x="169" y="0"/>
                    <a:pt x="103" y="62"/>
                    <a:pt x="98" y="142"/>
                  </a:cubicBezTo>
                  <a:cubicBezTo>
                    <a:pt x="47" y="130"/>
                    <a:pt x="0" y="169"/>
                    <a:pt x="0" y="221"/>
                  </a:cubicBezTo>
                  <a:cubicBezTo>
                    <a:pt x="0" y="304"/>
                    <a:pt x="86" y="302"/>
                    <a:pt x="86" y="302"/>
                  </a:cubicBezTo>
                  <a:cubicBezTo>
                    <a:pt x="403" y="302"/>
                    <a:pt x="403" y="302"/>
                    <a:pt x="403" y="302"/>
                  </a:cubicBezTo>
                  <a:cubicBezTo>
                    <a:pt x="403" y="302"/>
                    <a:pt x="501" y="289"/>
                    <a:pt x="501" y="193"/>
                  </a:cubicBezTo>
                  <a:cubicBezTo>
                    <a:pt x="501" y="193"/>
                    <a:pt x="501" y="193"/>
                    <a:pt x="501" y="193"/>
                  </a:cubicBezTo>
                  <a:cubicBezTo>
                    <a:pt x="501" y="193"/>
                    <a:pt x="501" y="193"/>
                    <a:pt x="501" y="193"/>
                  </a:cubicBezTo>
                  <a:close/>
                </a:path>
              </a:pathLst>
            </a:custGeom>
            <a:noFill/>
            <a:ln w="25400" cap="flat" cmpd="sng">
              <a:solidFill>
                <a:srgbClr val="1661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266" name="Google Shape;18266;p458"/>
          <p:cNvGrpSpPr/>
          <p:nvPr/>
        </p:nvGrpSpPr>
        <p:grpSpPr>
          <a:xfrm>
            <a:off x="989064" y="2249266"/>
            <a:ext cx="1066943" cy="793759"/>
            <a:chOff x="909229" y="2774366"/>
            <a:chExt cx="1066943" cy="793759"/>
          </a:xfrm>
        </p:grpSpPr>
        <p:grpSp>
          <p:nvGrpSpPr>
            <p:cNvPr id="18267" name="Google Shape;18267;p458"/>
            <p:cNvGrpSpPr/>
            <p:nvPr/>
          </p:nvGrpSpPr>
          <p:grpSpPr>
            <a:xfrm>
              <a:off x="909229" y="2774366"/>
              <a:ext cx="1066943" cy="793759"/>
              <a:chOff x="5226844" y="2783681"/>
              <a:chExt cx="1733550" cy="1289685"/>
            </a:xfrm>
          </p:grpSpPr>
          <p:sp>
            <p:nvSpPr>
              <p:cNvPr id="18268" name="Google Shape;18268;p458"/>
              <p:cNvSpPr/>
              <p:nvPr/>
            </p:nvSpPr>
            <p:spPr>
              <a:xfrm>
                <a:off x="5451634" y="2934176"/>
                <a:ext cx="1285875" cy="762000"/>
              </a:xfrm>
              <a:custGeom>
                <a:avLst/>
                <a:gdLst/>
                <a:ahLst/>
                <a:cxnLst/>
                <a:rect l="l" t="t" r="r" b="b"/>
                <a:pathLst>
                  <a:path w="1285875" h="762000" extrusionOk="0">
                    <a:moveTo>
                      <a:pt x="1283494" y="757714"/>
                    </a:moveTo>
                    <a:lnTo>
                      <a:pt x="645319" y="757714"/>
                    </a:lnTo>
                    <a:lnTo>
                      <a:pt x="7144" y="757714"/>
                    </a:lnTo>
                    <a:lnTo>
                      <a:pt x="7144" y="7144"/>
                    </a:lnTo>
                    <a:lnTo>
                      <a:pt x="1283494" y="7144"/>
                    </a:lnTo>
                    <a:close/>
                  </a:path>
                </a:pathLst>
              </a:custGeom>
              <a:noFill/>
              <a:ln w="25400" cap="rnd" cmpd="sng">
                <a:solidFill>
                  <a:srgbClr val="1161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69" name="Google Shape;18269;p458"/>
              <p:cNvSpPr/>
              <p:nvPr/>
            </p:nvSpPr>
            <p:spPr>
              <a:xfrm>
                <a:off x="5302091" y="2783681"/>
                <a:ext cx="1581150" cy="1057275"/>
              </a:xfrm>
              <a:custGeom>
                <a:avLst/>
                <a:gdLst/>
                <a:ahLst/>
                <a:cxnLst/>
                <a:rect l="l" t="t" r="r" b="b"/>
                <a:pathLst>
                  <a:path w="1581150" h="1057275" extrusionOk="0">
                    <a:moveTo>
                      <a:pt x="7144" y="1058704"/>
                    </a:moveTo>
                    <a:lnTo>
                      <a:pt x="7144" y="119539"/>
                    </a:lnTo>
                    <a:cubicBezTo>
                      <a:pt x="7144" y="57626"/>
                      <a:pt x="57626" y="7144"/>
                      <a:pt x="119539" y="7144"/>
                    </a:cubicBezTo>
                    <a:lnTo>
                      <a:pt x="1471136" y="7144"/>
                    </a:lnTo>
                    <a:cubicBezTo>
                      <a:pt x="1533049" y="7144"/>
                      <a:pt x="1583531" y="57626"/>
                      <a:pt x="1583531" y="119539"/>
                    </a:cubicBezTo>
                    <a:lnTo>
                      <a:pt x="1583531" y="1057751"/>
                    </a:lnTo>
                  </a:path>
                </a:pathLst>
              </a:custGeom>
              <a:noFill/>
              <a:ln w="25400" cap="rnd" cmpd="sng">
                <a:solidFill>
                  <a:srgbClr val="1161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70" name="Google Shape;18270;p458"/>
              <p:cNvSpPr/>
              <p:nvPr/>
            </p:nvSpPr>
            <p:spPr>
              <a:xfrm>
                <a:off x="5226844" y="3835241"/>
                <a:ext cx="1733550" cy="238125"/>
              </a:xfrm>
              <a:custGeom>
                <a:avLst/>
                <a:gdLst/>
                <a:ahLst/>
                <a:cxnLst/>
                <a:rect l="l" t="t" r="r" b="b"/>
                <a:pathLst>
                  <a:path w="1733550" h="238125" extrusionOk="0">
                    <a:moveTo>
                      <a:pt x="1058704" y="7144"/>
                    </a:moveTo>
                    <a:lnTo>
                      <a:pt x="1058704" y="82391"/>
                    </a:lnTo>
                    <a:lnTo>
                      <a:pt x="682466" y="82391"/>
                    </a:lnTo>
                    <a:lnTo>
                      <a:pt x="682466" y="7144"/>
                    </a:lnTo>
                    <a:lnTo>
                      <a:pt x="7144" y="7144"/>
                    </a:lnTo>
                    <a:lnTo>
                      <a:pt x="7144" y="157639"/>
                    </a:lnTo>
                    <a:cubicBezTo>
                      <a:pt x="7144" y="199549"/>
                      <a:pt x="40481" y="232886"/>
                      <a:pt x="82391" y="232886"/>
                    </a:cubicBezTo>
                    <a:lnTo>
                      <a:pt x="1658779" y="232886"/>
                    </a:lnTo>
                    <a:cubicBezTo>
                      <a:pt x="1700689" y="232886"/>
                      <a:pt x="1734026" y="199549"/>
                      <a:pt x="1734026" y="157639"/>
                    </a:cubicBezTo>
                    <a:lnTo>
                      <a:pt x="1734026" y="7144"/>
                    </a:lnTo>
                    <a:lnTo>
                      <a:pt x="1058704" y="7144"/>
                    </a:lnTo>
                    <a:close/>
                  </a:path>
                </a:pathLst>
              </a:custGeom>
              <a:noFill/>
              <a:ln w="25400" cap="rnd" cmpd="sng">
                <a:solidFill>
                  <a:srgbClr val="1161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271" name="Google Shape;18271;p458"/>
            <p:cNvGrpSpPr/>
            <p:nvPr/>
          </p:nvGrpSpPr>
          <p:grpSpPr>
            <a:xfrm>
              <a:off x="1290355" y="2944688"/>
              <a:ext cx="311076" cy="327890"/>
              <a:chOff x="4891187" y="3626683"/>
              <a:chExt cx="514172" cy="541965"/>
            </a:xfrm>
          </p:grpSpPr>
          <p:grpSp>
            <p:nvGrpSpPr>
              <p:cNvPr id="18272" name="Google Shape;18272;p458"/>
              <p:cNvGrpSpPr/>
              <p:nvPr/>
            </p:nvGrpSpPr>
            <p:grpSpPr>
              <a:xfrm>
                <a:off x="4891187" y="3626683"/>
                <a:ext cx="514172" cy="541965"/>
                <a:chOff x="4858836" y="3627973"/>
                <a:chExt cx="514172" cy="541965"/>
              </a:xfrm>
            </p:grpSpPr>
            <p:sp>
              <p:nvSpPr>
                <p:cNvPr id="18273" name="Google Shape;18273;p458"/>
                <p:cNvSpPr/>
                <p:nvPr/>
              </p:nvSpPr>
              <p:spPr>
                <a:xfrm>
                  <a:off x="4858836" y="3627973"/>
                  <a:ext cx="514172" cy="541965"/>
                </a:xfrm>
                <a:custGeom>
                  <a:avLst/>
                  <a:gdLst/>
                  <a:ahLst/>
                  <a:cxnLst/>
                  <a:rect l="l" t="t" r="r" b="b"/>
                  <a:pathLst>
                    <a:path w="944401" h="995449" extrusionOk="0">
                      <a:moveTo>
                        <a:pt x="863999" y="371379"/>
                      </a:moveTo>
                      <a:lnTo>
                        <a:pt x="863999" y="172289"/>
                      </a:lnTo>
                      <a:cubicBezTo>
                        <a:pt x="863999" y="95716"/>
                        <a:pt x="856342" y="24248"/>
                        <a:pt x="764454" y="19143"/>
                      </a:cubicBezTo>
                      <a:lnTo>
                        <a:pt x="764454" y="19143"/>
                      </a:lnTo>
                      <a:lnTo>
                        <a:pt x="756797" y="19143"/>
                      </a:lnTo>
                      <a:lnTo>
                        <a:pt x="731273" y="19143"/>
                      </a:lnTo>
                      <a:lnTo>
                        <a:pt x="223338" y="19143"/>
                      </a:lnTo>
                      <a:lnTo>
                        <a:pt x="202919" y="19143"/>
                      </a:lnTo>
                      <a:lnTo>
                        <a:pt x="200366" y="19143"/>
                      </a:lnTo>
                      <a:cubicBezTo>
                        <a:pt x="100821" y="19143"/>
                        <a:pt x="93164" y="95716"/>
                        <a:pt x="93164" y="172289"/>
                      </a:cubicBezTo>
                      <a:lnTo>
                        <a:pt x="93164" y="371379"/>
                      </a:lnTo>
                      <a:cubicBezTo>
                        <a:pt x="93164" y="463267"/>
                        <a:pt x="75297" y="473477"/>
                        <a:pt x="19143" y="481134"/>
                      </a:cubicBezTo>
                      <a:lnTo>
                        <a:pt x="19143" y="488791"/>
                      </a:lnTo>
                      <a:lnTo>
                        <a:pt x="19143" y="509211"/>
                      </a:lnTo>
                      <a:lnTo>
                        <a:pt x="19143" y="516868"/>
                      </a:lnTo>
                      <a:cubicBezTo>
                        <a:pt x="80402" y="524526"/>
                        <a:pt x="93164" y="537288"/>
                        <a:pt x="93164" y="629175"/>
                      </a:cubicBezTo>
                      <a:lnTo>
                        <a:pt x="93164" y="833370"/>
                      </a:lnTo>
                      <a:cubicBezTo>
                        <a:pt x="93164" y="938020"/>
                        <a:pt x="126346" y="976307"/>
                        <a:pt x="202919" y="978859"/>
                      </a:cubicBezTo>
                      <a:lnTo>
                        <a:pt x="202919" y="978859"/>
                      </a:lnTo>
                      <a:lnTo>
                        <a:pt x="213128" y="978859"/>
                      </a:lnTo>
                      <a:lnTo>
                        <a:pt x="223338" y="978859"/>
                      </a:lnTo>
                      <a:lnTo>
                        <a:pt x="731273" y="978859"/>
                      </a:lnTo>
                      <a:lnTo>
                        <a:pt x="741482" y="978859"/>
                      </a:lnTo>
                      <a:lnTo>
                        <a:pt x="764454" y="978859"/>
                      </a:lnTo>
                      <a:lnTo>
                        <a:pt x="764454" y="978859"/>
                      </a:lnTo>
                      <a:cubicBezTo>
                        <a:pt x="795084" y="976307"/>
                        <a:pt x="818055" y="966097"/>
                        <a:pt x="835923" y="948230"/>
                      </a:cubicBezTo>
                      <a:lnTo>
                        <a:pt x="835923" y="948230"/>
                      </a:lnTo>
                      <a:lnTo>
                        <a:pt x="835923" y="948230"/>
                      </a:lnTo>
                      <a:cubicBezTo>
                        <a:pt x="856342" y="925258"/>
                        <a:pt x="863999" y="889524"/>
                        <a:pt x="863999" y="833370"/>
                      </a:cubicBezTo>
                      <a:lnTo>
                        <a:pt x="863999" y="629175"/>
                      </a:lnTo>
                      <a:cubicBezTo>
                        <a:pt x="863999" y="537288"/>
                        <a:pt x="876761" y="527078"/>
                        <a:pt x="938020" y="516868"/>
                      </a:cubicBezTo>
                      <a:lnTo>
                        <a:pt x="938020" y="509211"/>
                      </a:lnTo>
                      <a:lnTo>
                        <a:pt x="938020" y="488791"/>
                      </a:lnTo>
                      <a:lnTo>
                        <a:pt x="938020" y="481134"/>
                      </a:lnTo>
                      <a:cubicBezTo>
                        <a:pt x="881866" y="473477"/>
                        <a:pt x="863999" y="463267"/>
                        <a:pt x="863999" y="371379"/>
                      </a:cubicBezTo>
                      <a:close/>
                    </a:path>
                  </a:pathLst>
                </a:custGeom>
                <a:noFill/>
                <a:ln w="15875" cap="flat" cmpd="sng">
                  <a:solidFill>
                    <a:srgbClr val="15AA5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74" name="Google Shape;18274;p458"/>
                <p:cNvSpPr/>
                <p:nvPr/>
              </p:nvSpPr>
              <p:spPr>
                <a:xfrm>
                  <a:off x="4899136" y="3704404"/>
                  <a:ext cx="430793" cy="13896"/>
                </a:xfrm>
                <a:custGeom>
                  <a:avLst/>
                  <a:gdLst/>
                  <a:ahLst/>
                  <a:cxnLst/>
                  <a:rect l="l" t="t" r="r" b="b"/>
                  <a:pathLst>
                    <a:path w="791254" h="25524" extrusionOk="0">
                      <a:moveTo>
                        <a:pt x="19143" y="19143"/>
                      </a:moveTo>
                      <a:lnTo>
                        <a:pt x="789979" y="19143"/>
                      </a:lnTo>
                    </a:path>
                  </a:pathLst>
                </a:custGeom>
                <a:noFill/>
                <a:ln w="15875" cap="flat" cmpd="sng">
                  <a:solidFill>
                    <a:srgbClr val="15AA5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75" name="Google Shape;18275;p458"/>
                <p:cNvSpPr/>
                <p:nvPr/>
              </p:nvSpPr>
              <p:spPr>
                <a:xfrm>
                  <a:off x="4899136" y="4072662"/>
                  <a:ext cx="430793" cy="13896"/>
                </a:xfrm>
                <a:custGeom>
                  <a:avLst/>
                  <a:gdLst/>
                  <a:ahLst/>
                  <a:cxnLst/>
                  <a:rect l="l" t="t" r="r" b="b"/>
                  <a:pathLst>
                    <a:path w="791254" h="25524" extrusionOk="0">
                      <a:moveTo>
                        <a:pt x="19143" y="19143"/>
                      </a:moveTo>
                      <a:lnTo>
                        <a:pt x="789979" y="19143"/>
                      </a:lnTo>
                    </a:path>
                  </a:pathLst>
                </a:custGeom>
                <a:noFill/>
                <a:ln w="15875" cap="flat" cmpd="sng">
                  <a:solidFill>
                    <a:srgbClr val="15AA5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pic>
            <p:nvPicPr>
              <p:cNvPr id="18276" name="Google Shape;18276;p458"/>
              <p:cNvPicPr preferRelativeResize="0"/>
              <p:nvPr/>
            </p:nvPicPr>
            <p:blipFill rotWithShape="1">
              <a:blip r:embed="rId3">
                <a:alphaModFix/>
              </a:blip>
              <a:srcRect/>
              <a:stretch/>
            </p:blipFill>
            <p:spPr>
              <a:xfrm>
                <a:off x="5067724" y="3732382"/>
                <a:ext cx="161098" cy="358241"/>
              </a:xfrm>
              <a:prstGeom prst="rect">
                <a:avLst/>
              </a:prstGeom>
              <a:noFill/>
              <a:ln>
                <a:noFill/>
              </a:ln>
            </p:spPr>
          </p:pic>
        </p:grpSp>
      </p:grpSp>
      <p:grpSp>
        <p:nvGrpSpPr>
          <p:cNvPr id="18277" name="Google Shape;18277;p458"/>
          <p:cNvGrpSpPr/>
          <p:nvPr/>
        </p:nvGrpSpPr>
        <p:grpSpPr>
          <a:xfrm>
            <a:off x="2500122" y="2282306"/>
            <a:ext cx="1700419" cy="812640"/>
            <a:chOff x="2388639" y="2429673"/>
            <a:chExt cx="1700419" cy="812640"/>
          </a:xfrm>
        </p:grpSpPr>
        <p:grpSp>
          <p:nvGrpSpPr>
            <p:cNvPr id="18278" name="Google Shape;18278;p458"/>
            <p:cNvGrpSpPr/>
            <p:nvPr/>
          </p:nvGrpSpPr>
          <p:grpSpPr>
            <a:xfrm>
              <a:off x="3295461" y="2429673"/>
              <a:ext cx="793597" cy="793599"/>
              <a:chOff x="1218" y="1761"/>
              <a:chExt cx="778" cy="778"/>
            </a:xfrm>
          </p:grpSpPr>
          <p:sp>
            <p:nvSpPr>
              <p:cNvPr id="18279" name="Google Shape;18279;p458"/>
              <p:cNvSpPr/>
              <p:nvPr/>
            </p:nvSpPr>
            <p:spPr>
              <a:xfrm>
                <a:off x="1218" y="1761"/>
                <a:ext cx="778" cy="258"/>
              </a:xfrm>
              <a:custGeom>
                <a:avLst/>
                <a:gdLst/>
                <a:ahLst/>
                <a:cxnLst/>
                <a:rect l="l" t="t" r="r" b="b"/>
                <a:pathLst>
                  <a:path w="280" h="93" extrusionOk="0">
                    <a:moveTo>
                      <a:pt x="280" y="80"/>
                    </a:moveTo>
                    <a:lnTo>
                      <a:pt x="280" y="80"/>
                    </a:lnTo>
                    <a:cubicBezTo>
                      <a:pt x="280" y="87"/>
                      <a:pt x="274" y="93"/>
                      <a:pt x="267" y="93"/>
                    </a:cubicBezTo>
                    <a:lnTo>
                      <a:pt x="13" y="93"/>
                    </a:lnTo>
                    <a:cubicBezTo>
                      <a:pt x="6" y="93"/>
                      <a:pt x="0" y="87"/>
                      <a:pt x="0" y="80"/>
                    </a:cubicBezTo>
                    <a:lnTo>
                      <a:pt x="0" y="13"/>
                    </a:lnTo>
                    <a:cubicBezTo>
                      <a:pt x="0" y="6"/>
                      <a:pt x="6" y="0"/>
                      <a:pt x="13" y="0"/>
                    </a:cubicBezTo>
                    <a:lnTo>
                      <a:pt x="267" y="0"/>
                    </a:lnTo>
                    <a:cubicBezTo>
                      <a:pt x="274" y="0"/>
                      <a:pt x="280" y="6"/>
                      <a:pt x="280" y="13"/>
                    </a:cubicBezTo>
                    <a:lnTo>
                      <a:pt x="280" y="80"/>
                    </a:lnTo>
                    <a:lnTo>
                      <a:pt x="280" y="80"/>
                    </a:lnTo>
                    <a:close/>
                  </a:path>
                </a:pathLst>
              </a:custGeom>
              <a:noFill/>
              <a:ln w="25400" cap="rnd" cmpd="sng">
                <a:solidFill>
                  <a:srgbClr val="1161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80" name="Google Shape;18280;p458"/>
              <p:cNvSpPr/>
              <p:nvPr/>
            </p:nvSpPr>
            <p:spPr>
              <a:xfrm>
                <a:off x="1496" y="1947"/>
                <a:ext cx="370" cy="0"/>
              </a:xfrm>
              <a:custGeom>
                <a:avLst/>
                <a:gdLst/>
                <a:ahLst/>
                <a:cxnLst/>
                <a:rect l="l" t="t" r="r" b="b"/>
                <a:pathLst>
                  <a:path w="133" h="120000" extrusionOk="0">
                    <a:moveTo>
                      <a:pt x="0" y="0"/>
                    </a:moveTo>
                    <a:lnTo>
                      <a:pt x="0" y="0"/>
                    </a:lnTo>
                    <a:lnTo>
                      <a:pt x="133" y="0"/>
                    </a:lnTo>
                  </a:path>
                </a:pathLst>
              </a:custGeom>
              <a:noFill/>
              <a:ln w="25400" cap="rnd" cmpd="sng">
                <a:solidFill>
                  <a:srgbClr val="15AA5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81" name="Google Shape;18281;p458"/>
              <p:cNvSpPr/>
              <p:nvPr/>
            </p:nvSpPr>
            <p:spPr>
              <a:xfrm>
                <a:off x="1496" y="1872"/>
                <a:ext cx="370" cy="0"/>
              </a:xfrm>
              <a:custGeom>
                <a:avLst/>
                <a:gdLst/>
                <a:ahLst/>
                <a:cxnLst/>
                <a:rect l="l" t="t" r="r" b="b"/>
                <a:pathLst>
                  <a:path w="133" h="120000" extrusionOk="0">
                    <a:moveTo>
                      <a:pt x="0" y="0"/>
                    </a:moveTo>
                    <a:lnTo>
                      <a:pt x="0" y="0"/>
                    </a:lnTo>
                    <a:lnTo>
                      <a:pt x="133" y="0"/>
                    </a:lnTo>
                  </a:path>
                </a:pathLst>
              </a:custGeom>
              <a:noFill/>
              <a:ln w="25400" cap="rnd" cmpd="sng">
                <a:solidFill>
                  <a:srgbClr val="15AA5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82" name="Google Shape;18282;p458"/>
              <p:cNvSpPr/>
              <p:nvPr/>
            </p:nvSpPr>
            <p:spPr>
              <a:xfrm>
                <a:off x="1309" y="1853"/>
                <a:ext cx="76" cy="75"/>
              </a:xfrm>
              <a:custGeom>
                <a:avLst/>
                <a:gdLst/>
                <a:ahLst/>
                <a:cxnLst/>
                <a:rect l="l" t="t" r="r" b="b"/>
                <a:pathLst>
                  <a:path w="27" h="27" extrusionOk="0">
                    <a:moveTo>
                      <a:pt x="14" y="0"/>
                    </a:moveTo>
                    <a:lnTo>
                      <a:pt x="14" y="0"/>
                    </a:lnTo>
                    <a:cubicBezTo>
                      <a:pt x="21" y="0"/>
                      <a:pt x="27" y="6"/>
                      <a:pt x="27" y="14"/>
                    </a:cubicBezTo>
                    <a:cubicBezTo>
                      <a:pt x="27" y="21"/>
                      <a:pt x="21" y="27"/>
                      <a:pt x="14" y="27"/>
                    </a:cubicBezTo>
                    <a:cubicBezTo>
                      <a:pt x="6" y="27"/>
                      <a:pt x="0" y="21"/>
                      <a:pt x="0" y="14"/>
                    </a:cubicBezTo>
                    <a:cubicBezTo>
                      <a:pt x="0" y="6"/>
                      <a:pt x="6" y="0"/>
                      <a:pt x="14" y="0"/>
                    </a:cubicBezTo>
                    <a:lnTo>
                      <a:pt x="14" y="0"/>
                    </a:lnTo>
                    <a:close/>
                  </a:path>
                </a:pathLst>
              </a:custGeom>
              <a:noFill/>
              <a:ln w="25400" cap="rnd" cmpd="sng">
                <a:solidFill>
                  <a:srgbClr val="15AA5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83" name="Google Shape;18283;p458"/>
              <p:cNvSpPr/>
              <p:nvPr/>
            </p:nvSpPr>
            <p:spPr>
              <a:xfrm>
                <a:off x="1218" y="2019"/>
                <a:ext cx="778" cy="261"/>
              </a:xfrm>
              <a:custGeom>
                <a:avLst/>
                <a:gdLst/>
                <a:ahLst/>
                <a:cxnLst/>
                <a:rect l="l" t="t" r="r" b="b"/>
                <a:pathLst>
                  <a:path w="280" h="94" extrusionOk="0">
                    <a:moveTo>
                      <a:pt x="280" y="80"/>
                    </a:moveTo>
                    <a:lnTo>
                      <a:pt x="280" y="80"/>
                    </a:lnTo>
                    <a:cubicBezTo>
                      <a:pt x="280" y="88"/>
                      <a:pt x="274" y="94"/>
                      <a:pt x="267" y="94"/>
                    </a:cubicBezTo>
                    <a:lnTo>
                      <a:pt x="13" y="94"/>
                    </a:lnTo>
                    <a:cubicBezTo>
                      <a:pt x="6" y="94"/>
                      <a:pt x="0" y="88"/>
                      <a:pt x="0" y="80"/>
                    </a:cubicBezTo>
                    <a:lnTo>
                      <a:pt x="0" y="14"/>
                    </a:lnTo>
                    <a:cubicBezTo>
                      <a:pt x="0" y="6"/>
                      <a:pt x="6" y="0"/>
                      <a:pt x="13" y="0"/>
                    </a:cubicBezTo>
                    <a:lnTo>
                      <a:pt x="267" y="0"/>
                    </a:lnTo>
                    <a:cubicBezTo>
                      <a:pt x="274" y="0"/>
                      <a:pt x="280" y="6"/>
                      <a:pt x="280" y="14"/>
                    </a:cubicBezTo>
                    <a:lnTo>
                      <a:pt x="280" y="80"/>
                    </a:lnTo>
                    <a:lnTo>
                      <a:pt x="280" y="80"/>
                    </a:lnTo>
                    <a:close/>
                  </a:path>
                </a:pathLst>
              </a:custGeom>
              <a:noFill/>
              <a:ln w="25400" cap="rnd" cmpd="sng">
                <a:solidFill>
                  <a:srgbClr val="1161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84" name="Google Shape;18284;p458"/>
              <p:cNvSpPr/>
              <p:nvPr/>
            </p:nvSpPr>
            <p:spPr>
              <a:xfrm>
                <a:off x="1496" y="2205"/>
                <a:ext cx="370" cy="0"/>
              </a:xfrm>
              <a:custGeom>
                <a:avLst/>
                <a:gdLst/>
                <a:ahLst/>
                <a:cxnLst/>
                <a:rect l="l" t="t" r="r" b="b"/>
                <a:pathLst>
                  <a:path w="133" h="120000" extrusionOk="0">
                    <a:moveTo>
                      <a:pt x="0" y="0"/>
                    </a:moveTo>
                    <a:lnTo>
                      <a:pt x="0" y="0"/>
                    </a:lnTo>
                    <a:lnTo>
                      <a:pt x="133" y="0"/>
                    </a:lnTo>
                  </a:path>
                </a:pathLst>
              </a:custGeom>
              <a:noFill/>
              <a:ln w="25400" cap="rnd" cmpd="sng">
                <a:solidFill>
                  <a:srgbClr val="15AA5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85" name="Google Shape;18285;p458"/>
              <p:cNvSpPr/>
              <p:nvPr/>
            </p:nvSpPr>
            <p:spPr>
              <a:xfrm>
                <a:off x="1496" y="2130"/>
                <a:ext cx="370" cy="0"/>
              </a:xfrm>
              <a:custGeom>
                <a:avLst/>
                <a:gdLst/>
                <a:ahLst/>
                <a:cxnLst/>
                <a:rect l="l" t="t" r="r" b="b"/>
                <a:pathLst>
                  <a:path w="133" h="120000" extrusionOk="0">
                    <a:moveTo>
                      <a:pt x="0" y="0"/>
                    </a:moveTo>
                    <a:lnTo>
                      <a:pt x="0" y="0"/>
                    </a:lnTo>
                    <a:lnTo>
                      <a:pt x="133" y="0"/>
                    </a:lnTo>
                  </a:path>
                </a:pathLst>
              </a:custGeom>
              <a:noFill/>
              <a:ln w="25400" cap="rnd" cmpd="sng">
                <a:solidFill>
                  <a:srgbClr val="15AA5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86" name="Google Shape;18286;p458"/>
              <p:cNvSpPr/>
              <p:nvPr/>
            </p:nvSpPr>
            <p:spPr>
              <a:xfrm>
                <a:off x="1309" y="2114"/>
                <a:ext cx="76" cy="72"/>
              </a:xfrm>
              <a:custGeom>
                <a:avLst/>
                <a:gdLst/>
                <a:ahLst/>
                <a:cxnLst/>
                <a:rect l="l" t="t" r="r" b="b"/>
                <a:pathLst>
                  <a:path w="27" h="26" extrusionOk="0">
                    <a:moveTo>
                      <a:pt x="14" y="0"/>
                    </a:moveTo>
                    <a:lnTo>
                      <a:pt x="14" y="0"/>
                    </a:lnTo>
                    <a:cubicBezTo>
                      <a:pt x="21" y="0"/>
                      <a:pt x="27" y="5"/>
                      <a:pt x="27" y="13"/>
                    </a:cubicBezTo>
                    <a:cubicBezTo>
                      <a:pt x="27" y="20"/>
                      <a:pt x="21" y="26"/>
                      <a:pt x="14" y="26"/>
                    </a:cubicBezTo>
                    <a:cubicBezTo>
                      <a:pt x="6" y="26"/>
                      <a:pt x="0" y="20"/>
                      <a:pt x="0" y="13"/>
                    </a:cubicBezTo>
                    <a:cubicBezTo>
                      <a:pt x="0" y="5"/>
                      <a:pt x="6" y="0"/>
                      <a:pt x="14" y="0"/>
                    </a:cubicBezTo>
                    <a:lnTo>
                      <a:pt x="14" y="0"/>
                    </a:lnTo>
                    <a:close/>
                  </a:path>
                </a:pathLst>
              </a:custGeom>
              <a:noFill/>
              <a:ln w="25400" cap="rnd" cmpd="sng">
                <a:solidFill>
                  <a:srgbClr val="15AA5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87" name="Google Shape;18287;p458"/>
              <p:cNvSpPr/>
              <p:nvPr/>
            </p:nvSpPr>
            <p:spPr>
              <a:xfrm>
                <a:off x="1218" y="2280"/>
                <a:ext cx="778" cy="259"/>
              </a:xfrm>
              <a:custGeom>
                <a:avLst/>
                <a:gdLst/>
                <a:ahLst/>
                <a:cxnLst/>
                <a:rect l="l" t="t" r="r" b="b"/>
                <a:pathLst>
                  <a:path w="280" h="93" extrusionOk="0">
                    <a:moveTo>
                      <a:pt x="280" y="80"/>
                    </a:moveTo>
                    <a:lnTo>
                      <a:pt x="280" y="80"/>
                    </a:lnTo>
                    <a:cubicBezTo>
                      <a:pt x="280" y="87"/>
                      <a:pt x="274" y="93"/>
                      <a:pt x="267" y="93"/>
                    </a:cubicBezTo>
                    <a:lnTo>
                      <a:pt x="13" y="93"/>
                    </a:lnTo>
                    <a:cubicBezTo>
                      <a:pt x="6" y="93"/>
                      <a:pt x="0" y="87"/>
                      <a:pt x="0" y="80"/>
                    </a:cubicBezTo>
                    <a:lnTo>
                      <a:pt x="0" y="13"/>
                    </a:lnTo>
                    <a:cubicBezTo>
                      <a:pt x="0" y="5"/>
                      <a:pt x="6" y="0"/>
                      <a:pt x="13" y="0"/>
                    </a:cubicBezTo>
                    <a:lnTo>
                      <a:pt x="267" y="0"/>
                    </a:lnTo>
                    <a:cubicBezTo>
                      <a:pt x="274" y="0"/>
                      <a:pt x="280" y="5"/>
                      <a:pt x="280" y="13"/>
                    </a:cubicBezTo>
                    <a:lnTo>
                      <a:pt x="280" y="80"/>
                    </a:lnTo>
                    <a:lnTo>
                      <a:pt x="280" y="80"/>
                    </a:lnTo>
                    <a:close/>
                  </a:path>
                </a:pathLst>
              </a:custGeom>
              <a:noFill/>
              <a:ln w="25400" cap="rnd" cmpd="sng">
                <a:solidFill>
                  <a:srgbClr val="1161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88" name="Google Shape;18288;p458"/>
              <p:cNvSpPr/>
              <p:nvPr/>
            </p:nvSpPr>
            <p:spPr>
              <a:xfrm>
                <a:off x="1496" y="2464"/>
                <a:ext cx="370" cy="0"/>
              </a:xfrm>
              <a:custGeom>
                <a:avLst/>
                <a:gdLst/>
                <a:ahLst/>
                <a:cxnLst/>
                <a:rect l="l" t="t" r="r" b="b"/>
                <a:pathLst>
                  <a:path w="133" h="120000" extrusionOk="0">
                    <a:moveTo>
                      <a:pt x="0" y="0"/>
                    </a:moveTo>
                    <a:lnTo>
                      <a:pt x="0" y="0"/>
                    </a:lnTo>
                    <a:lnTo>
                      <a:pt x="133" y="0"/>
                    </a:lnTo>
                  </a:path>
                </a:pathLst>
              </a:custGeom>
              <a:noFill/>
              <a:ln w="25400" cap="rnd" cmpd="sng">
                <a:solidFill>
                  <a:srgbClr val="15AA5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89" name="Google Shape;18289;p458"/>
              <p:cNvSpPr/>
              <p:nvPr/>
            </p:nvSpPr>
            <p:spPr>
              <a:xfrm>
                <a:off x="1496" y="2391"/>
                <a:ext cx="370" cy="0"/>
              </a:xfrm>
              <a:custGeom>
                <a:avLst/>
                <a:gdLst/>
                <a:ahLst/>
                <a:cxnLst/>
                <a:rect l="l" t="t" r="r" b="b"/>
                <a:pathLst>
                  <a:path w="133" h="120000" extrusionOk="0">
                    <a:moveTo>
                      <a:pt x="0" y="0"/>
                    </a:moveTo>
                    <a:lnTo>
                      <a:pt x="0" y="0"/>
                    </a:lnTo>
                    <a:lnTo>
                      <a:pt x="133" y="0"/>
                    </a:lnTo>
                  </a:path>
                </a:pathLst>
              </a:custGeom>
              <a:noFill/>
              <a:ln w="25400" cap="rnd" cmpd="sng">
                <a:solidFill>
                  <a:srgbClr val="15AA5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90" name="Google Shape;18290;p458"/>
              <p:cNvSpPr/>
              <p:nvPr/>
            </p:nvSpPr>
            <p:spPr>
              <a:xfrm>
                <a:off x="1309" y="2372"/>
                <a:ext cx="76" cy="75"/>
              </a:xfrm>
              <a:custGeom>
                <a:avLst/>
                <a:gdLst/>
                <a:ahLst/>
                <a:cxnLst/>
                <a:rect l="l" t="t" r="r" b="b"/>
                <a:pathLst>
                  <a:path w="27" h="27" extrusionOk="0">
                    <a:moveTo>
                      <a:pt x="14" y="0"/>
                    </a:moveTo>
                    <a:lnTo>
                      <a:pt x="14" y="0"/>
                    </a:lnTo>
                    <a:cubicBezTo>
                      <a:pt x="21" y="0"/>
                      <a:pt x="27" y="6"/>
                      <a:pt x="27" y="13"/>
                    </a:cubicBezTo>
                    <a:cubicBezTo>
                      <a:pt x="27" y="21"/>
                      <a:pt x="21" y="27"/>
                      <a:pt x="14" y="27"/>
                    </a:cubicBezTo>
                    <a:cubicBezTo>
                      <a:pt x="6" y="27"/>
                      <a:pt x="0" y="21"/>
                      <a:pt x="0" y="13"/>
                    </a:cubicBezTo>
                    <a:cubicBezTo>
                      <a:pt x="0" y="6"/>
                      <a:pt x="6" y="0"/>
                      <a:pt x="14" y="0"/>
                    </a:cubicBezTo>
                    <a:lnTo>
                      <a:pt x="14" y="0"/>
                    </a:lnTo>
                    <a:close/>
                  </a:path>
                </a:pathLst>
              </a:custGeom>
              <a:noFill/>
              <a:ln w="25400" cap="rnd" cmpd="sng">
                <a:solidFill>
                  <a:srgbClr val="15AA5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291" name="Google Shape;18291;p458"/>
            <p:cNvGrpSpPr/>
            <p:nvPr/>
          </p:nvGrpSpPr>
          <p:grpSpPr>
            <a:xfrm>
              <a:off x="2388639" y="2978120"/>
              <a:ext cx="793597" cy="264193"/>
              <a:chOff x="3447861" y="3111479"/>
              <a:chExt cx="793597" cy="264193"/>
            </a:xfrm>
          </p:grpSpPr>
          <p:sp>
            <p:nvSpPr>
              <p:cNvPr id="18292" name="Google Shape;18292;p458"/>
              <p:cNvSpPr/>
              <p:nvPr/>
            </p:nvSpPr>
            <p:spPr>
              <a:xfrm>
                <a:off x="3447861" y="3111479"/>
                <a:ext cx="793597" cy="264193"/>
              </a:xfrm>
              <a:custGeom>
                <a:avLst/>
                <a:gdLst/>
                <a:ahLst/>
                <a:cxnLst/>
                <a:rect l="l" t="t" r="r" b="b"/>
                <a:pathLst>
                  <a:path w="280" h="93" extrusionOk="0">
                    <a:moveTo>
                      <a:pt x="280" y="80"/>
                    </a:moveTo>
                    <a:lnTo>
                      <a:pt x="280" y="80"/>
                    </a:lnTo>
                    <a:cubicBezTo>
                      <a:pt x="280" y="87"/>
                      <a:pt x="274" y="93"/>
                      <a:pt x="267" y="93"/>
                    </a:cubicBezTo>
                    <a:lnTo>
                      <a:pt x="13" y="93"/>
                    </a:lnTo>
                    <a:cubicBezTo>
                      <a:pt x="6" y="93"/>
                      <a:pt x="0" y="87"/>
                      <a:pt x="0" y="80"/>
                    </a:cubicBezTo>
                    <a:lnTo>
                      <a:pt x="0" y="13"/>
                    </a:lnTo>
                    <a:cubicBezTo>
                      <a:pt x="0" y="5"/>
                      <a:pt x="6" y="0"/>
                      <a:pt x="13" y="0"/>
                    </a:cubicBezTo>
                    <a:lnTo>
                      <a:pt x="267" y="0"/>
                    </a:lnTo>
                    <a:cubicBezTo>
                      <a:pt x="274" y="0"/>
                      <a:pt x="280" y="5"/>
                      <a:pt x="280" y="13"/>
                    </a:cubicBezTo>
                    <a:lnTo>
                      <a:pt x="280" y="80"/>
                    </a:lnTo>
                    <a:lnTo>
                      <a:pt x="280" y="80"/>
                    </a:lnTo>
                    <a:close/>
                  </a:path>
                </a:pathLst>
              </a:custGeom>
              <a:noFill/>
              <a:ln w="25400" cap="rnd" cmpd="sng">
                <a:solidFill>
                  <a:srgbClr val="1161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93" name="Google Shape;18293;p458"/>
              <p:cNvSpPr/>
              <p:nvPr/>
            </p:nvSpPr>
            <p:spPr>
              <a:xfrm>
                <a:off x="3731434" y="3299168"/>
                <a:ext cx="377418" cy="0"/>
              </a:xfrm>
              <a:custGeom>
                <a:avLst/>
                <a:gdLst/>
                <a:ahLst/>
                <a:cxnLst/>
                <a:rect l="l" t="t" r="r" b="b"/>
                <a:pathLst>
                  <a:path w="133" h="120000" extrusionOk="0">
                    <a:moveTo>
                      <a:pt x="0" y="0"/>
                    </a:moveTo>
                    <a:lnTo>
                      <a:pt x="0" y="0"/>
                    </a:lnTo>
                    <a:lnTo>
                      <a:pt x="133" y="0"/>
                    </a:lnTo>
                  </a:path>
                </a:pathLst>
              </a:custGeom>
              <a:noFill/>
              <a:ln w="25400" cap="rnd" cmpd="sng">
                <a:solidFill>
                  <a:srgbClr val="15AA5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94" name="Google Shape;18294;p458"/>
              <p:cNvSpPr/>
              <p:nvPr/>
            </p:nvSpPr>
            <p:spPr>
              <a:xfrm>
                <a:off x="3731434" y="3224705"/>
                <a:ext cx="377418" cy="0"/>
              </a:xfrm>
              <a:custGeom>
                <a:avLst/>
                <a:gdLst/>
                <a:ahLst/>
                <a:cxnLst/>
                <a:rect l="l" t="t" r="r" b="b"/>
                <a:pathLst>
                  <a:path w="133" h="120000" extrusionOk="0">
                    <a:moveTo>
                      <a:pt x="0" y="0"/>
                    </a:moveTo>
                    <a:lnTo>
                      <a:pt x="0" y="0"/>
                    </a:lnTo>
                    <a:lnTo>
                      <a:pt x="133" y="0"/>
                    </a:lnTo>
                  </a:path>
                </a:pathLst>
              </a:custGeom>
              <a:noFill/>
              <a:ln w="25400" cap="rnd" cmpd="sng">
                <a:solidFill>
                  <a:srgbClr val="15AA5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95" name="Google Shape;18295;p458"/>
              <p:cNvSpPr/>
              <p:nvPr/>
            </p:nvSpPr>
            <p:spPr>
              <a:xfrm>
                <a:off x="3540685" y="3205324"/>
                <a:ext cx="77524" cy="76504"/>
              </a:xfrm>
              <a:custGeom>
                <a:avLst/>
                <a:gdLst/>
                <a:ahLst/>
                <a:cxnLst/>
                <a:rect l="l" t="t" r="r" b="b"/>
                <a:pathLst>
                  <a:path w="27" h="27" extrusionOk="0">
                    <a:moveTo>
                      <a:pt x="14" y="0"/>
                    </a:moveTo>
                    <a:lnTo>
                      <a:pt x="14" y="0"/>
                    </a:lnTo>
                    <a:cubicBezTo>
                      <a:pt x="21" y="0"/>
                      <a:pt x="27" y="6"/>
                      <a:pt x="27" y="13"/>
                    </a:cubicBezTo>
                    <a:cubicBezTo>
                      <a:pt x="27" y="21"/>
                      <a:pt x="21" y="27"/>
                      <a:pt x="14" y="27"/>
                    </a:cubicBezTo>
                    <a:cubicBezTo>
                      <a:pt x="6" y="27"/>
                      <a:pt x="0" y="21"/>
                      <a:pt x="0" y="13"/>
                    </a:cubicBezTo>
                    <a:cubicBezTo>
                      <a:pt x="0" y="6"/>
                      <a:pt x="6" y="0"/>
                      <a:pt x="14" y="0"/>
                    </a:cubicBezTo>
                    <a:lnTo>
                      <a:pt x="14" y="0"/>
                    </a:lnTo>
                    <a:close/>
                  </a:path>
                </a:pathLst>
              </a:custGeom>
              <a:noFill/>
              <a:ln w="25400" cap="rnd" cmpd="sng">
                <a:solidFill>
                  <a:srgbClr val="15AA5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Tree>
    <p:extLst>
      <p:ext uri="{BB962C8B-B14F-4D97-AF65-F5344CB8AC3E}">
        <p14:creationId xmlns:p14="http://schemas.microsoft.com/office/powerpoint/2010/main" val="1433001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68"/>
          <p:cNvSpPr txBox="1">
            <a:spLocks noGrp="1"/>
          </p:cNvSpPr>
          <p:nvPr>
            <p:ph type="title"/>
          </p:nvPr>
        </p:nvSpPr>
        <p:spPr>
          <a:xfrm>
            <a:off x="831850" y="867261"/>
            <a:ext cx="10515600" cy="2852737"/>
          </a:xfrm>
          <a:prstGeom prst="rect">
            <a:avLst/>
          </a:prstGeom>
          <a:noFill/>
          <a:ln>
            <a:noFill/>
          </a:ln>
        </p:spPr>
        <p:txBody>
          <a:bodyPr spcFirstLastPara="1" wrap="square" lIns="0" tIns="45700" rIns="0" bIns="45700" anchor="b" anchorCtr="0">
            <a:noAutofit/>
          </a:bodyPr>
          <a:lstStyle/>
          <a:p>
            <a:pPr lvl="0"/>
            <a:r>
              <a:rPr lang="en-US" dirty="0">
                <a:solidFill>
                  <a:schemeClr val="bg1">
                    <a:lumMod val="95000"/>
                  </a:schemeClr>
                </a:solidFill>
              </a:rPr>
              <a:t>Kubernetes Operator for MongoDB</a:t>
            </a:r>
            <a:endParaRPr sz="4900" b="1" i="0" u="none" strike="noStrike" cap="none" dirty="0">
              <a:solidFill>
                <a:schemeClr val="bg1">
                  <a:lumMod val="95000"/>
                </a:schemeClr>
              </a:solidFill>
              <a:latin typeface="Arial"/>
              <a:ea typeface="Arial"/>
              <a:cs typeface="Arial"/>
              <a:sym typeface="Arial"/>
            </a:endParaRPr>
          </a:p>
        </p:txBody>
      </p:sp>
    </p:spTree>
    <p:extLst>
      <p:ext uri="{BB962C8B-B14F-4D97-AF65-F5344CB8AC3E}">
        <p14:creationId xmlns:p14="http://schemas.microsoft.com/office/powerpoint/2010/main" val="1078150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62"/>
          <p:cNvSpPr txBox="1">
            <a:spLocks noGrp="1"/>
          </p:cNvSpPr>
          <p:nvPr>
            <p:ph type="title"/>
          </p:nvPr>
        </p:nvSpPr>
        <p:spPr>
          <a:xfrm>
            <a:off x="839788" y="457200"/>
            <a:ext cx="3932237" cy="1600200"/>
          </a:xfrm>
          <a:prstGeom prst="rect">
            <a:avLst/>
          </a:prstGeom>
          <a:noFill/>
          <a:ln>
            <a:noFill/>
          </a:ln>
        </p:spPr>
        <p:txBody>
          <a:bodyPr spcFirstLastPara="1" wrap="square" lIns="0" tIns="45700" rIns="0" bIns="45700" anchor="b" anchorCtr="0">
            <a:noAutofit/>
          </a:bodyPr>
          <a:lstStyle/>
          <a:p>
            <a:pPr marL="0" marR="0" lvl="0" indent="0" algn="l" rtl="0">
              <a:lnSpc>
                <a:spcPct val="90000"/>
              </a:lnSpc>
              <a:spcBef>
                <a:spcPts val="0"/>
              </a:spcBef>
              <a:spcAft>
                <a:spcPts val="0"/>
              </a:spcAft>
              <a:buClr>
                <a:srgbClr val="052035"/>
              </a:buClr>
              <a:buSzPts val="3200"/>
              <a:buFont typeface="Arial"/>
              <a:buNone/>
            </a:pPr>
            <a:r>
              <a:rPr lang="en-US" sz="3200" b="1" i="0" u="none" strike="noStrike" cap="none">
                <a:solidFill>
                  <a:srgbClr val="052035"/>
                </a:solidFill>
                <a:latin typeface="Arial"/>
                <a:ea typeface="Arial"/>
                <a:cs typeface="Arial"/>
                <a:sym typeface="Arial"/>
              </a:rPr>
              <a:t>Technologies - Containers</a:t>
            </a:r>
            <a:endParaRPr sz="3200" b="1" i="0" u="none" strike="noStrike" cap="none">
              <a:solidFill>
                <a:srgbClr val="052035"/>
              </a:solidFill>
              <a:latin typeface="Arial"/>
              <a:ea typeface="Arial"/>
              <a:cs typeface="Arial"/>
              <a:sym typeface="Arial"/>
            </a:endParaRPr>
          </a:p>
        </p:txBody>
      </p:sp>
      <p:sp>
        <p:nvSpPr>
          <p:cNvPr id="247" name="Google Shape;247;p62"/>
          <p:cNvSpPr txBox="1">
            <a:spLocks noGrp="1"/>
          </p:cNvSpPr>
          <p:nvPr>
            <p:ph type="body" idx="1"/>
          </p:nvPr>
        </p:nvSpPr>
        <p:spPr>
          <a:xfrm>
            <a:off x="839802" y="2057400"/>
            <a:ext cx="4477200" cy="3811500"/>
          </a:xfrm>
          <a:prstGeom prst="rect">
            <a:avLst/>
          </a:prstGeom>
          <a:noFill/>
          <a:ln>
            <a:noFill/>
          </a:ln>
        </p:spPr>
        <p:txBody>
          <a:bodyPr spcFirstLastPara="1" wrap="square" lIns="0" tIns="0" rIns="91425" bIns="45700" anchor="t" anchorCtr="0">
            <a:noAutofit/>
          </a:bodyPr>
          <a:lstStyle/>
          <a:p>
            <a:pPr marL="0" marR="0" lvl="0" indent="0" algn="l" rtl="0">
              <a:lnSpc>
                <a:spcPct val="125000"/>
              </a:lnSpc>
              <a:spcBef>
                <a:spcPts val="0"/>
              </a:spcBef>
              <a:spcAft>
                <a:spcPts val="0"/>
              </a:spcAft>
              <a:buClr>
                <a:srgbClr val="000000"/>
              </a:buClr>
              <a:buSzPts val="1100"/>
              <a:buFont typeface="Arial"/>
              <a:buNone/>
            </a:pPr>
            <a:endParaRPr sz="1300" b="0" i="0" u="none" strike="noStrike" cap="none">
              <a:solidFill>
                <a:schemeClr val="dk1"/>
              </a:solidFill>
              <a:latin typeface="Arial"/>
              <a:ea typeface="Arial"/>
              <a:cs typeface="Arial"/>
              <a:sym typeface="Arial"/>
            </a:endParaRPr>
          </a:p>
          <a:p>
            <a:pPr marL="0" marR="0" lvl="0" indent="0" algn="l" rtl="0">
              <a:lnSpc>
                <a:spcPct val="125000"/>
              </a:lnSpc>
              <a:spcBef>
                <a:spcPts val="1500"/>
              </a:spcBef>
              <a:spcAft>
                <a:spcPts val="0"/>
              </a:spcAft>
              <a:buClr>
                <a:srgbClr val="000000"/>
              </a:buClr>
              <a:buSzPts val="1100"/>
              <a:buFont typeface="Arial"/>
              <a:buNone/>
            </a:pPr>
            <a:r>
              <a:rPr lang="en-US" sz="2400" b="0" i="0" u="none" strike="noStrike" cap="none">
                <a:solidFill>
                  <a:schemeClr val="dk1"/>
                </a:solidFill>
                <a:latin typeface="Arial"/>
                <a:ea typeface="Arial"/>
                <a:cs typeface="Arial"/>
                <a:sym typeface="Arial"/>
              </a:rPr>
              <a:t>A standardized unit of software</a:t>
            </a:r>
            <a:endParaRPr sz="2400" b="0" i="0" u="none" strike="noStrike" cap="none">
              <a:solidFill>
                <a:schemeClr val="dk1"/>
              </a:solidFill>
              <a:latin typeface="Arial"/>
              <a:ea typeface="Arial"/>
              <a:cs typeface="Arial"/>
              <a:sym typeface="Arial"/>
            </a:endParaRPr>
          </a:p>
          <a:p>
            <a:pPr marL="0" marR="0" lvl="0" indent="0" algn="l" rtl="0">
              <a:lnSpc>
                <a:spcPct val="125000"/>
              </a:lnSpc>
              <a:spcBef>
                <a:spcPts val="1500"/>
              </a:spcBef>
              <a:spcAft>
                <a:spcPts val="0"/>
              </a:spcAft>
              <a:buClr>
                <a:srgbClr val="000000"/>
              </a:buClr>
              <a:buSzPts val="1100"/>
              <a:buFont typeface="Arial"/>
              <a:buNone/>
            </a:pPr>
            <a:r>
              <a:rPr lang="en-US" sz="1800" b="0" i="0" u="none" strike="noStrike" cap="none">
                <a:solidFill>
                  <a:srgbClr val="697A89"/>
                </a:solidFill>
                <a:highlight>
                  <a:srgbClr val="FFFFFF"/>
                </a:highlight>
                <a:latin typeface="Arial"/>
                <a:ea typeface="Arial"/>
                <a:cs typeface="Arial"/>
                <a:sym typeface="Arial"/>
              </a:rPr>
              <a:t> lightweight, standalone, executable package of software that includes everything needed to run an application: code, runtime, system tools, system libraries and settings</a:t>
            </a:r>
            <a:endParaRPr sz="1800" b="0" i="0" u="none" strike="noStrike" cap="none">
              <a:solidFill>
                <a:srgbClr val="697A89"/>
              </a:solidFill>
              <a:highlight>
                <a:srgbClr val="FFFFFF"/>
              </a:highlight>
              <a:latin typeface="Arial"/>
              <a:ea typeface="Arial"/>
              <a:cs typeface="Arial"/>
              <a:sym typeface="Arial"/>
            </a:endParaRPr>
          </a:p>
          <a:p>
            <a:pPr marL="0" marR="0" lvl="0" indent="0" algn="l" rtl="0">
              <a:lnSpc>
                <a:spcPct val="125000"/>
              </a:lnSpc>
              <a:spcBef>
                <a:spcPts val="1500"/>
              </a:spcBef>
              <a:spcAft>
                <a:spcPts val="0"/>
              </a:spcAft>
              <a:buClr>
                <a:srgbClr val="000000"/>
              </a:buClr>
              <a:buSzPts val="1100"/>
              <a:buFont typeface="Arial"/>
              <a:buNone/>
            </a:pPr>
            <a:r>
              <a:rPr lang="en-US" sz="1400" b="0" i="0" u="none" strike="noStrike" cap="none">
                <a:solidFill>
                  <a:srgbClr val="697A89"/>
                </a:solidFill>
                <a:highlight>
                  <a:srgbClr val="FFFFFF"/>
                </a:highlight>
                <a:latin typeface="Arial"/>
                <a:ea typeface="Arial"/>
                <a:cs typeface="Arial"/>
                <a:sym typeface="Arial"/>
              </a:rPr>
              <a:t>(</a:t>
            </a:r>
            <a:r>
              <a:rPr lang="en-US" sz="1400" b="0" i="0" u="sng" strike="noStrike" cap="none">
                <a:solidFill>
                  <a:schemeClr val="hlink"/>
                </a:solidFill>
                <a:highlight>
                  <a:srgbClr val="FFFFFF"/>
                </a:highlight>
                <a:latin typeface="Arial"/>
                <a:ea typeface="Arial"/>
                <a:cs typeface="Arial"/>
                <a:sym typeface="Arial"/>
                <a:hlinkClick r:id="rId3"/>
              </a:rPr>
              <a:t>https://www.docker.com/resources/what-container</a:t>
            </a:r>
            <a:r>
              <a:rPr lang="en-US" sz="1400" b="0" i="0" u="none" strike="noStrike" cap="none">
                <a:solidFill>
                  <a:srgbClr val="697A89"/>
                </a:solidFill>
                <a:highlight>
                  <a:srgbClr val="FFFFFF"/>
                </a:highlight>
                <a:latin typeface="Arial"/>
                <a:ea typeface="Arial"/>
                <a:cs typeface="Arial"/>
                <a:sym typeface="Arial"/>
              </a:rPr>
              <a:t>)</a:t>
            </a:r>
            <a:endParaRPr sz="1400" b="0" i="0" u="none" strike="noStrike" cap="none">
              <a:solidFill>
                <a:srgbClr val="697A89"/>
              </a:solidFill>
              <a:highlight>
                <a:srgbClr val="FFFFFF"/>
              </a:highlight>
              <a:latin typeface="Arial"/>
              <a:ea typeface="Arial"/>
              <a:cs typeface="Arial"/>
              <a:sym typeface="Arial"/>
            </a:endParaRPr>
          </a:p>
          <a:p>
            <a:pPr marL="0" marR="0" lvl="0" indent="0" algn="l" rtl="0">
              <a:lnSpc>
                <a:spcPct val="125000"/>
              </a:lnSpc>
              <a:spcBef>
                <a:spcPts val="1500"/>
              </a:spcBef>
              <a:spcAft>
                <a:spcPts val="0"/>
              </a:spcAft>
              <a:buClr>
                <a:srgbClr val="000000"/>
              </a:buClr>
              <a:buSzPts val="1100"/>
              <a:buFont typeface="Arial"/>
              <a:buNone/>
            </a:pPr>
            <a:endParaRPr sz="2400" b="0" i="0" u="none" strike="noStrike" cap="none">
              <a:solidFill>
                <a:schemeClr val="dk1"/>
              </a:solidFill>
              <a:latin typeface="Arial"/>
              <a:ea typeface="Arial"/>
              <a:cs typeface="Arial"/>
              <a:sym typeface="Arial"/>
            </a:endParaRPr>
          </a:p>
          <a:p>
            <a:pPr marL="0" marR="0" lvl="0" indent="0" algn="ctr" rtl="0">
              <a:lnSpc>
                <a:spcPct val="125000"/>
              </a:lnSpc>
              <a:spcBef>
                <a:spcPts val="1500"/>
              </a:spcBef>
              <a:spcAft>
                <a:spcPts val="0"/>
              </a:spcAft>
              <a:buClr>
                <a:srgbClr val="000000"/>
              </a:buClr>
              <a:buSzPts val="1100"/>
              <a:buFont typeface="Arial"/>
              <a:buNone/>
            </a:pPr>
            <a:endParaRPr sz="1300" b="0" i="0" u="none" strike="noStrike" cap="none">
              <a:solidFill>
                <a:schemeClr val="dk1"/>
              </a:solidFill>
              <a:latin typeface="Arial"/>
              <a:ea typeface="Arial"/>
              <a:cs typeface="Arial"/>
              <a:sym typeface="Arial"/>
            </a:endParaRPr>
          </a:p>
          <a:p>
            <a:pPr marL="0" marR="0" lvl="0" indent="0" algn="l" rtl="0">
              <a:lnSpc>
                <a:spcPct val="100000"/>
              </a:lnSpc>
              <a:spcBef>
                <a:spcPts val="1500"/>
              </a:spcBef>
              <a:spcAft>
                <a:spcPts val="0"/>
              </a:spcAft>
              <a:buClr>
                <a:srgbClr val="052035"/>
              </a:buClr>
              <a:buSzPts val="1600"/>
              <a:buFont typeface="Arial"/>
              <a:buNone/>
            </a:pPr>
            <a:endParaRPr sz="1600" b="0" i="0" u="none" strike="noStrike" cap="none">
              <a:solidFill>
                <a:schemeClr val="dk1"/>
              </a:solidFill>
              <a:latin typeface="Arial"/>
              <a:ea typeface="Arial"/>
              <a:cs typeface="Arial"/>
              <a:sym typeface="Arial"/>
            </a:endParaRPr>
          </a:p>
        </p:txBody>
      </p:sp>
      <p:pic>
        <p:nvPicPr>
          <p:cNvPr id="248" name="Google Shape;248;p62"/>
          <p:cNvPicPr preferRelativeResize="0"/>
          <p:nvPr/>
        </p:nvPicPr>
        <p:blipFill rotWithShape="1">
          <a:blip r:embed="rId4">
            <a:alphaModFix/>
          </a:blip>
          <a:srcRect/>
          <a:stretch/>
        </p:blipFill>
        <p:spPr>
          <a:xfrm>
            <a:off x="5229850" y="609600"/>
            <a:ext cx="6691950" cy="49737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63"/>
          <p:cNvSpPr txBox="1">
            <a:spLocks noGrp="1"/>
          </p:cNvSpPr>
          <p:nvPr>
            <p:ph type="title"/>
          </p:nvPr>
        </p:nvSpPr>
        <p:spPr>
          <a:xfrm>
            <a:off x="839788" y="457200"/>
            <a:ext cx="3932237" cy="1600200"/>
          </a:xfrm>
          <a:prstGeom prst="rect">
            <a:avLst/>
          </a:prstGeom>
          <a:noFill/>
          <a:ln>
            <a:noFill/>
          </a:ln>
        </p:spPr>
        <p:txBody>
          <a:bodyPr spcFirstLastPara="1" wrap="square" lIns="0" tIns="45700" rIns="0" bIns="45700" anchor="b" anchorCtr="0">
            <a:noAutofit/>
          </a:bodyPr>
          <a:lstStyle/>
          <a:p>
            <a:pPr marL="0" marR="0" lvl="0" indent="0" algn="l" rtl="0">
              <a:lnSpc>
                <a:spcPct val="90000"/>
              </a:lnSpc>
              <a:spcBef>
                <a:spcPts val="0"/>
              </a:spcBef>
              <a:spcAft>
                <a:spcPts val="0"/>
              </a:spcAft>
              <a:buClr>
                <a:srgbClr val="052035"/>
              </a:buClr>
              <a:buSzPts val="3200"/>
              <a:buFont typeface="Arial"/>
              <a:buNone/>
            </a:pPr>
            <a:r>
              <a:rPr lang="en-US" sz="3200" b="1" i="0" u="none" strike="noStrike" cap="none">
                <a:solidFill>
                  <a:srgbClr val="052035"/>
                </a:solidFill>
                <a:latin typeface="Arial"/>
                <a:ea typeface="Arial"/>
                <a:cs typeface="Arial"/>
                <a:sym typeface="Arial"/>
              </a:rPr>
              <a:t>Technologies - Kubernetes</a:t>
            </a:r>
            <a:endParaRPr sz="3200" b="1" i="0" u="none" strike="noStrike" cap="none">
              <a:solidFill>
                <a:srgbClr val="052035"/>
              </a:solidFill>
              <a:latin typeface="Arial"/>
              <a:ea typeface="Arial"/>
              <a:cs typeface="Arial"/>
              <a:sym typeface="Arial"/>
            </a:endParaRPr>
          </a:p>
        </p:txBody>
      </p:sp>
      <p:sp>
        <p:nvSpPr>
          <p:cNvPr id="254" name="Google Shape;254;p63"/>
          <p:cNvSpPr txBox="1">
            <a:spLocks noGrp="1"/>
          </p:cNvSpPr>
          <p:nvPr>
            <p:ph type="body" idx="1"/>
          </p:nvPr>
        </p:nvSpPr>
        <p:spPr>
          <a:xfrm>
            <a:off x="839802" y="2057400"/>
            <a:ext cx="4477200" cy="3811500"/>
          </a:xfrm>
          <a:prstGeom prst="rect">
            <a:avLst/>
          </a:prstGeom>
          <a:noFill/>
          <a:ln>
            <a:noFill/>
          </a:ln>
        </p:spPr>
        <p:txBody>
          <a:bodyPr spcFirstLastPara="1" wrap="square" lIns="0" tIns="0" rIns="91425" bIns="45700" anchor="t" anchorCtr="0">
            <a:noAutofit/>
          </a:bodyPr>
          <a:lstStyle/>
          <a:p>
            <a:pPr marL="0" marR="0" lvl="0" indent="0" algn="l" rtl="0">
              <a:lnSpc>
                <a:spcPct val="125000"/>
              </a:lnSpc>
              <a:spcBef>
                <a:spcPts val="0"/>
              </a:spcBef>
              <a:spcAft>
                <a:spcPts val="0"/>
              </a:spcAft>
              <a:buClr>
                <a:srgbClr val="000000"/>
              </a:buClr>
              <a:buSzPts val="1100"/>
              <a:buFont typeface="Arial"/>
              <a:buNone/>
            </a:pPr>
            <a:endParaRPr sz="1300" b="0" i="0" u="none" strike="noStrike" cap="none">
              <a:solidFill>
                <a:schemeClr val="dk1"/>
              </a:solidFill>
              <a:latin typeface="Arial"/>
              <a:ea typeface="Arial"/>
              <a:cs typeface="Arial"/>
              <a:sym typeface="Arial"/>
            </a:endParaRPr>
          </a:p>
          <a:p>
            <a:pPr marL="0" marR="0" lvl="0" indent="0" algn="l" rtl="0">
              <a:lnSpc>
                <a:spcPct val="128571"/>
              </a:lnSpc>
              <a:spcBef>
                <a:spcPts val="1500"/>
              </a:spcBef>
              <a:spcAft>
                <a:spcPts val="0"/>
              </a:spcAft>
              <a:buClr>
                <a:srgbClr val="000000"/>
              </a:buClr>
              <a:buSzPts val="1100"/>
              <a:buFont typeface="Arial"/>
              <a:buNone/>
            </a:pPr>
            <a:r>
              <a:rPr lang="en-US" sz="2100" b="0" i="0" u="sng" strike="noStrike" cap="none">
                <a:solidFill>
                  <a:schemeClr val="hlink"/>
                </a:solidFill>
                <a:highlight>
                  <a:srgbClr val="FFFFFF"/>
                </a:highlight>
                <a:latin typeface="Roboto"/>
                <a:ea typeface="Roboto"/>
                <a:cs typeface="Roboto"/>
                <a:sym typeface="Roboto"/>
                <a:hlinkClick r:id="rId3"/>
              </a:rPr>
              <a:t>Kubernetes</a:t>
            </a:r>
            <a:r>
              <a:rPr lang="en-US" sz="2100" b="0" i="0" u="none" strike="noStrike" cap="none">
                <a:solidFill>
                  <a:srgbClr val="000000"/>
                </a:solidFill>
                <a:highlight>
                  <a:srgbClr val="FFFFFF"/>
                </a:highlight>
                <a:latin typeface="Roboto"/>
                <a:ea typeface="Roboto"/>
                <a:cs typeface="Roboto"/>
                <a:sym typeface="Roboto"/>
              </a:rPr>
              <a:t> is an open-source system for automating deployment, scaling, and management of containerized applications.</a:t>
            </a:r>
            <a:endParaRPr sz="2100" b="0" i="0" u="none" strike="noStrike" cap="none">
              <a:solidFill>
                <a:srgbClr val="000000"/>
              </a:solidFill>
              <a:highlight>
                <a:srgbClr val="FFFFFF"/>
              </a:highlight>
              <a:latin typeface="Roboto"/>
              <a:ea typeface="Roboto"/>
              <a:cs typeface="Roboto"/>
              <a:sym typeface="Roboto"/>
            </a:endParaRPr>
          </a:p>
          <a:p>
            <a:pPr marL="0" marR="0" lvl="0" indent="0" algn="l" rtl="0">
              <a:lnSpc>
                <a:spcPct val="125000"/>
              </a:lnSpc>
              <a:spcBef>
                <a:spcPts val="1400"/>
              </a:spcBef>
              <a:spcAft>
                <a:spcPts val="0"/>
              </a:spcAft>
              <a:buClr>
                <a:srgbClr val="000000"/>
              </a:buClr>
              <a:buSzPts val="1100"/>
              <a:buFont typeface="Arial"/>
              <a:buNone/>
            </a:pPr>
            <a:r>
              <a:rPr lang="en-US" sz="1400" b="0" i="0" u="none" strike="noStrike" cap="none">
                <a:solidFill>
                  <a:srgbClr val="697A89"/>
                </a:solidFill>
                <a:highlight>
                  <a:srgbClr val="FFFFFF"/>
                </a:highlight>
                <a:latin typeface="Arial"/>
                <a:ea typeface="Arial"/>
                <a:cs typeface="Arial"/>
                <a:sym typeface="Arial"/>
              </a:rPr>
              <a:t>(</a:t>
            </a:r>
            <a:r>
              <a:rPr lang="en-US" sz="1400" b="0" i="0" u="sng" strike="noStrike" cap="none">
                <a:solidFill>
                  <a:schemeClr val="hlink"/>
                </a:solidFill>
                <a:highlight>
                  <a:srgbClr val="FFFFFF"/>
                </a:highlight>
                <a:latin typeface="Arial"/>
                <a:ea typeface="Arial"/>
                <a:cs typeface="Arial"/>
                <a:sym typeface="Arial"/>
                <a:hlinkClick r:id="rId4"/>
              </a:rPr>
              <a:t>https://kubernetes.io/</a:t>
            </a:r>
            <a:r>
              <a:rPr lang="en-US" sz="1400" b="0" i="0" u="none" strike="noStrike" cap="none">
                <a:solidFill>
                  <a:srgbClr val="697A89"/>
                </a:solidFill>
                <a:highlight>
                  <a:srgbClr val="FFFFFF"/>
                </a:highlight>
                <a:latin typeface="Arial"/>
                <a:ea typeface="Arial"/>
                <a:cs typeface="Arial"/>
                <a:sym typeface="Arial"/>
              </a:rPr>
              <a:t>)</a:t>
            </a:r>
            <a:endParaRPr sz="1400" b="0" i="0" u="none" strike="noStrike" cap="none">
              <a:solidFill>
                <a:srgbClr val="697A89"/>
              </a:solidFill>
              <a:highlight>
                <a:srgbClr val="FFFFFF"/>
              </a:highlight>
              <a:latin typeface="Arial"/>
              <a:ea typeface="Arial"/>
              <a:cs typeface="Arial"/>
              <a:sym typeface="Arial"/>
            </a:endParaRPr>
          </a:p>
          <a:p>
            <a:pPr marL="0" marR="0" lvl="0" indent="0" algn="l" rtl="0">
              <a:lnSpc>
                <a:spcPct val="125000"/>
              </a:lnSpc>
              <a:spcBef>
                <a:spcPts val="1500"/>
              </a:spcBef>
              <a:spcAft>
                <a:spcPts val="0"/>
              </a:spcAft>
              <a:buClr>
                <a:srgbClr val="000000"/>
              </a:buClr>
              <a:buSzPts val="1100"/>
              <a:buFont typeface="Arial"/>
              <a:buNone/>
            </a:pPr>
            <a:r>
              <a:rPr lang="en-US" sz="1400" b="0" i="0" u="none" strike="noStrike" cap="none">
                <a:solidFill>
                  <a:srgbClr val="697A89"/>
                </a:solidFill>
                <a:highlight>
                  <a:srgbClr val="FFFFFF"/>
                </a:highlight>
                <a:latin typeface="Arial"/>
                <a:ea typeface="Arial"/>
                <a:cs typeface="Arial"/>
                <a:sym typeface="Arial"/>
              </a:rPr>
              <a:t>Important Concepts: Master Node, Worker Nodes, Pods, Image Repo, API </a:t>
            </a:r>
            <a:endParaRPr sz="1400" b="0" i="0" u="none" strike="noStrike" cap="none">
              <a:solidFill>
                <a:srgbClr val="697A89"/>
              </a:solidFill>
              <a:highlight>
                <a:srgbClr val="FFFFFF"/>
              </a:highlight>
              <a:latin typeface="Arial"/>
              <a:ea typeface="Arial"/>
              <a:cs typeface="Arial"/>
              <a:sym typeface="Arial"/>
            </a:endParaRPr>
          </a:p>
          <a:p>
            <a:pPr marL="0" marR="0" lvl="0" indent="0" algn="l" rtl="0">
              <a:lnSpc>
                <a:spcPct val="125000"/>
              </a:lnSpc>
              <a:spcBef>
                <a:spcPts val="1500"/>
              </a:spcBef>
              <a:spcAft>
                <a:spcPts val="0"/>
              </a:spcAft>
              <a:buClr>
                <a:srgbClr val="000000"/>
              </a:buClr>
              <a:buSzPts val="1100"/>
              <a:buFont typeface="Arial"/>
              <a:buNone/>
            </a:pPr>
            <a:r>
              <a:rPr lang="en-US" sz="3000" b="1" i="0" u="none" strike="noStrike" cap="none">
                <a:solidFill>
                  <a:schemeClr val="accent4"/>
                </a:solidFill>
                <a:highlight>
                  <a:srgbClr val="FFFFFF"/>
                </a:highlight>
                <a:latin typeface="Arial"/>
                <a:ea typeface="Arial"/>
                <a:cs typeface="Arial"/>
                <a:sym typeface="Arial"/>
              </a:rPr>
              <a:t>Requirement: &gt;= v1.9</a:t>
            </a:r>
            <a:endParaRPr sz="3000" b="1" i="0" u="none" strike="noStrike" cap="none">
              <a:solidFill>
                <a:schemeClr val="accent4"/>
              </a:solidFill>
              <a:highlight>
                <a:srgbClr val="FFFFFF"/>
              </a:highlight>
              <a:latin typeface="Arial"/>
              <a:ea typeface="Arial"/>
              <a:cs typeface="Arial"/>
              <a:sym typeface="Arial"/>
            </a:endParaRPr>
          </a:p>
          <a:p>
            <a:pPr marL="0" marR="0" lvl="0" indent="0" algn="l" rtl="0">
              <a:lnSpc>
                <a:spcPct val="125000"/>
              </a:lnSpc>
              <a:spcBef>
                <a:spcPts val="1500"/>
              </a:spcBef>
              <a:spcAft>
                <a:spcPts val="0"/>
              </a:spcAft>
              <a:buClr>
                <a:srgbClr val="000000"/>
              </a:buClr>
              <a:buSzPts val="1100"/>
              <a:buFont typeface="Arial"/>
              <a:buNone/>
            </a:pPr>
            <a:endParaRPr sz="2400" b="0" i="0" u="none" strike="noStrike" cap="none">
              <a:solidFill>
                <a:schemeClr val="dk1"/>
              </a:solidFill>
              <a:latin typeface="Arial"/>
              <a:ea typeface="Arial"/>
              <a:cs typeface="Arial"/>
              <a:sym typeface="Arial"/>
            </a:endParaRPr>
          </a:p>
          <a:p>
            <a:pPr marL="0" marR="0" lvl="0" indent="0" algn="ctr" rtl="0">
              <a:lnSpc>
                <a:spcPct val="125000"/>
              </a:lnSpc>
              <a:spcBef>
                <a:spcPts val="1500"/>
              </a:spcBef>
              <a:spcAft>
                <a:spcPts val="0"/>
              </a:spcAft>
              <a:buClr>
                <a:srgbClr val="000000"/>
              </a:buClr>
              <a:buSzPts val="1100"/>
              <a:buFont typeface="Arial"/>
              <a:buNone/>
            </a:pPr>
            <a:endParaRPr sz="1300" b="0" i="0" u="none" strike="noStrike" cap="none">
              <a:solidFill>
                <a:schemeClr val="dk1"/>
              </a:solidFill>
              <a:latin typeface="Arial"/>
              <a:ea typeface="Arial"/>
              <a:cs typeface="Arial"/>
              <a:sym typeface="Arial"/>
            </a:endParaRPr>
          </a:p>
          <a:p>
            <a:pPr marL="0" marR="0" lvl="0" indent="0" algn="l" rtl="0">
              <a:lnSpc>
                <a:spcPct val="100000"/>
              </a:lnSpc>
              <a:spcBef>
                <a:spcPts val="1500"/>
              </a:spcBef>
              <a:spcAft>
                <a:spcPts val="0"/>
              </a:spcAft>
              <a:buClr>
                <a:srgbClr val="052035"/>
              </a:buClr>
              <a:buSzPts val="1600"/>
              <a:buFont typeface="Arial"/>
              <a:buNone/>
            </a:pPr>
            <a:endParaRPr sz="1600" b="0" i="0" u="none" strike="noStrike" cap="none">
              <a:solidFill>
                <a:schemeClr val="dk1"/>
              </a:solidFill>
              <a:latin typeface="Arial"/>
              <a:ea typeface="Arial"/>
              <a:cs typeface="Arial"/>
              <a:sym typeface="Arial"/>
            </a:endParaRPr>
          </a:p>
        </p:txBody>
      </p:sp>
      <p:pic>
        <p:nvPicPr>
          <p:cNvPr id="255" name="Google Shape;255;p63"/>
          <p:cNvPicPr preferRelativeResize="0"/>
          <p:nvPr/>
        </p:nvPicPr>
        <p:blipFill rotWithShape="1">
          <a:blip r:embed="rId5">
            <a:alphaModFix/>
          </a:blip>
          <a:srcRect/>
          <a:stretch/>
        </p:blipFill>
        <p:spPr>
          <a:xfrm>
            <a:off x="5076700" y="317350"/>
            <a:ext cx="9023852" cy="57213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64"/>
          <p:cNvSpPr txBox="1">
            <a:spLocks noGrp="1"/>
          </p:cNvSpPr>
          <p:nvPr>
            <p:ph type="title"/>
          </p:nvPr>
        </p:nvSpPr>
        <p:spPr>
          <a:xfrm>
            <a:off x="839788" y="457200"/>
            <a:ext cx="3932237" cy="1600200"/>
          </a:xfrm>
          <a:prstGeom prst="rect">
            <a:avLst/>
          </a:prstGeom>
          <a:noFill/>
          <a:ln>
            <a:noFill/>
          </a:ln>
        </p:spPr>
        <p:txBody>
          <a:bodyPr spcFirstLastPara="1" wrap="square" lIns="0" tIns="45700" rIns="0" bIns="45700" anchor="b" anchorCtr="0">
            <a:noAutofit/>
          </a:bodyPr>
          <a:lstStyle/>
          <a:p>
            <a:pPr marL="0" marR="0" lvl="0" indent="0" algn="l" rtl="0">
              <a:lnSpc>
                <a:spcPct val="90000"/>
              </a:lnSpc>
              <a:spcBef>
                <a:spcPts val="0"/>
              </a:spcBef>
              <a:spcAft>
                <a:spcPts val="0"/>
              </a:spcAft>
              <a:buClr>
                <a:srgbClr val="052035"/>
              </a:buClr>
              <a:buSzPts val="3200"/>
              <a:buFont typeface="Arial"/>
              <a:buNone/>
            </a:pPr>
            <a:r>
              <a:rPr lang="en-US" sz="3200" b="1" i="0" u="none" strike="noStrike" cap="none">
                <a:solidFill>
                  <a:srgbClr val="052035"/>
                </a:solidFill>
                <a:latin typeface="Arial"/>
                <a:ea typeface="Arial"/>
                <a:cs typeface="Arial"/>
                <a:sym typeface="Arial"/>
              </a:rPr>
              <a:t>Technologies - MongoDB Ops Manager</a:t>
            </a:r>
            <a:endParaRPr sz="3200" b="1" i="0" u="none" strike="noStrike" cap="none">
              <a:solidFill>
                <a:srgbClr val="052035"/>
              </a:solidFill>
              <a:latin typeface="Arial"/>
              <a:ea typeface="Arial"/>
              <a:cs typeface="Arial"/>
              <a:sym typeface="Arial"/>
            </a:endParaRPr>
          </a:p>
        </p:txBody>
      </p:sp>
      <p:sp>
        <p:nvSpPr>
          <p:cNvPr id="261" name="Google Shape;261;p64"/>
          <p:cNvSpPr txBox="1">
            <a:spLocks noGrp="1"/>
          </p:cNvSpPr>
          <p:nvPr>
            <p:ph type="body" idx="1"/>
          </p:nvPr>
        </p:nvSpPr>
        <p:spPr>
          <a:xfrm>
            <a:off x="839802" y="2057400"/>
            <a:ext cx="4477200" cy="3811500"/>
          </a:xfrm>
          <a:prstGeom prst="rect">
            <a:avLst/>
          </a:prstGeom>
          <a:noFill/>
          <a:ln>
            <a:noFill/>
          </a:ln>
        </p:spPr>
        <p:txBody>
          <a:bodyPr spcFirstLastPara="1" wrap="square" lIns="0" tIns="0" rIns="91425" bIns="45700" anchor="t" anchorCtr="0">
            <a:noAutofit/>
          </a:bodyPr>
          <a:lstStyle/>
          <a:p>
            <a:pPr marL="0" marR="0" lvl="0" indent="0" algn="l" rtl="0">
              <a:lnSpc>
                <a:spcPct val="125000"/>
              </a:lnSpc>
              <a:spcBef>
                <a:spcPts val="0"/>
              </a:spcBef>
              <a:spcAft>
                <a:spcPts val="0"/>
              </a:spcAft>
              <a:buClr>
                <a:srgbClr val="000000"/>
              </a:buClr>
              <a:buSzPts val="1100"/>
              <a:buFont typeface="Arial"/>
              <a:buNone/>
            </a:pPr>
            <a:endParaRPr sz="1300" b="0" i="0" u="none" strike="noStrike" cap="none">
              <a:solidFill>
                <a:schemeClr val="dk1"/>
              </a:solidFill>
              <a:latin typeface="Arial"/>
              <a:ea typeface="Arial"/>
              <a:cs typeface="Arial"/>
              <a:sym typeface="Arial"/>
            </a:endParaRPr>
          </a:p>
          <a:p>
            <a:pPr marL="0" marR="0" lvl="0" indent="0" algn="l" rtl="0">
              <a:lnSpc>
                <a:spcPct val="125000"/>
              </a:lnSpc>
              <a:spcBef>
                <a:spcPts val="1500"/>
              </a:spcBef>
              <a:spcAft>
                <a:spcPts val="0"/>
              </a:spcAft>
              <a:buClr>
                <a:srgbClr val="000000"/>
              </a:buClr>
              <a:buSzPts val="1100"/>
              <a:buFont typeface="Arial"/>
              <a:buNone/>
            </a:pPr>
            <a:r>
              <a:rPr lang="en-US" sz="2400" b="0" i="0" u="none" strike="noStrike" cap="none">
                <a:solidFill>
                  <a:schemeClr val="dk1"/>
                </a:solidFill>
                <a:latin typeface="Arial"/>
                <a:ea typeface="Arial"/>
                <a:cs typeface="Arial"/>
                <a:sym typeface="Arial"/>
              </a:rPr>
              <a:t>Ops Manager is a package for managing MongoDB deployments.</a:t>
            </a:r>
            <a:endParaRPr sz="2400" b="0" i="0" u="none" strike="noStrike" cap="none">
              <a:solidFill>
                <a:schemeClr val="dk1"/>
              </a:solidFill>
              <a:latin typeface="Arial"/>
              <a:ea typeface="Arial"/>
              <a:cs typeface="Arial"/>
              <a:sym typeface="Arial"/>
            </a:endParaRPr>
          </a:p>
          <a:p>
            <a:pPr marL="0" marR="0" lvl="0" indent="0" algn="l" rtl="0">
              <a:lnSpc>
                <a:spcPct val="125000"/>
              </a:lnSpc>
              <a:spcBef>
                <a:spcPts val="1500"/>
              </a:spcBef>
              <a:spcAft>
                <a:spcPts val="0"/>
              </a:spcAft>
              <a:buClr>
                <a:srgbClr val="000000"/>
              </a:buClr>
              <a:buSzPts val="1100"/>
              <a:buFont typeface="Arial"/>
              <a:buNone/>
            </a:pPr>
            <a:r>
              <a:rPr lang="en-US" sz="1800" b="0" i="0" u="none" strike="noStrike" cap="none">
                <a:solidFill>
                  <a:srgbClr val="697A89"/>
                </a:solidFill>
                <a:highlight>
                  <a:srgbClr val="FFFFFF"/>
                </a:highlight>
                <a:latin typeface="Arial"/>
                <a:ea typeface="Arial"/>
                <a:cs typeface="Arial"/>
                <a:sym typeface="Arial"/>
              </a:rPr>
              <a:t>Management (Automation)</a:t>
            </a:r>
            <a:endParaRPr sz="1800" b="0" i="0" u="none" strike="noStrike" cap="none">
              <a:solidFill>
                <a:srgbClr val="697A89"/>
              </a:solidFill>
              <a:highlight>
                <a:srgbClr val="FFFFFF"/>
              </a:highlight>
              <a:latin typeface="Arial"/>
              <a:ea typeface="Arial"/>
              <a:cs typeface="Arial"/>
              <a:sym typeface="Arial"/>
            </a:endParaRPr>
          </a:p>
          <a:p>
            <a:pPr marL="0" marR="0" lvl="0" indent="0" algn="l" rtl="0">
              <a:lnSpc>
                <a:spcPct val="125000"/>
              </a:lnSpc>
              <a:spcBef>
                <a:spcPts val="1500"/>
              </a:spcBef>
              <a:spcAft>
                <a:spcPts val="0"/>
              </a:spcAft>
              <a:buClr>
                <a:srgbClr val="000000"/>
              </a:buClr>
              <a:buSzPts val="1100"/>
              <a:buFont typeface="Arial"/>
              <a:buNone/>
            </a:pPr>
            <a:r>
              <a:rPr lang="en-US" sz="1800" b="0" i="0" u="none" strike="noStrike" cap="none">
                <a:solidFill>
                  <a:srgbClr val="697A89"/>
                </a:solidFill>
                <a:highlight>
                  <a:srgbClr val="FFFFFF"/>
                </a:highlight>
                <a:latin typeface="Arial"/>
                <a:ea typeface="Arial"/>
                <a:cs typeface="Arial"/>
                <a:sym typeface="Arial"/>
              </a:rPr>
              <a:t>Monitoring</a:t>
            </a:r>
            <a:endParaRPr sz="1800" b="0" i="0" u="none" strike="noStrike" cap="none">
              <a:solidFill>
                <a:srgbClr val="697A89"/>
              </a:solidFill>
              <a:highlight>
                <a:srgbClr val="FFFFFF"/>
              </a:highlight>
              <a:latin typeface="Arial"/>
              <a:ea typeface="Arial"/>
              <a:cs typeface="Arial"/>
              <a:sym typeface="Arial"/>
            </a:endParaRPr>
          </a:p>
          <a:p>
            <a:pPr marL="0" marR="0" lvl="0" indent="0" algn="l" rtl="0">
              <a:lnSpc>
                <a:spcPct val="125000"/>
              </a:lnSpc>
              <a:spcBef>
                <a:spcPts val="1500"/>
              </a:spcBef>
              <a:spcAft>
                <a:spcPts val="0"/>
              </a:spcAft>
              <a:buClr>
                <a:srgbClr val="000000"/>
              </a:buClr>
              <a:buSzPts val="1100"/>
              <a:buFont typeface="Arial"/>
              <a:buNone/>
            </a:pPr>
            <a:r>
              <a:rPr lang="en-US" sz="1800" b="0" i="0" u="none" strike="noStrike" cap="none">
                <a:solidFill>
                  <a:srgbClr val="697A89"/>
                </a:solidFill>
                <a:highlight>
                  <a:srgbClr val="FFFFFF"/>
                </a:highlight>
                <a:latin typeface="Arial"/>
                <a:ea typeface="Arial"/>
                <a:cs typeface="Arial"/>
                <a:sym typeface="Arial"/>
              </a:rPr>
              <a:t>Backups</a:t>
            </a:r>
            <a:endParaRPr sz="1800" b="0" i="0" u="none" strike="noStrike" cap="none">
              <a:solidFill>
                <a:srgbClr val="697A89"/>
              </a:solidFill>
              <a:highlight>
                <a:srgbClr val="FFFFFF"/>
              </a:highlight>
              <a:latin typeface="Arial"/>
              <a:ea typeface="Arial"/>
              <a:cs typeface="Arial"/>
              <a:sym typeface="Arial"/>
            </a:endParaRPr>
          </a:p>
          <a:p>
            <a:pPr marL="0" marR="0" lvl="0" indent="0" algn="l" rtl="0">
              <a:lnSpc>
                <a:spcPct val="125000"/>
              </a:lnSpc>
              <a:spcBef>
                <a:spcPts val="1500"/>
              </a:spcBef>
              <a:spcAft>
                <a:spcPts val="0"/>
              </a:spcAft>
              <a:buClr>
                <a:srgbClr val="000000"/>
              </a:buClr>
              <a:buSzPts val="1100"/>
              <a:buFont typeface="Arial"/>
              <a:buNone/>
            </a:pPr>
            <a:r>
              <a:rPr lang="en-US" sz="1800" b="0" i="0" u="none" strike="noStrike" cap="none">
                <a:solidFill>
                  <a:srgbClr val="697A89"/>
                </a:solidFill>
                <a:highlight>
                  <a:srgbClr val="FFFFFF"/>
                </a:highlight>
                <a:latin typeface="Arial"/>
                <a:ea typeface="Arial"/>
                <a:cs typeface="Arial"/>
                <a:sym typeface="Arial"/>
              </a:rPr>
              <a:t>Cloud Manager</a:t>
            </a:r>
            <a:endParaRPr sz="1800" b="0" i="0" u="none" strike="noStrike" cap="none">
              <a:solidFill>
                <a:srgbClr val="697A89"/>
              </a:solidFill>
              <a:highlight>
                <a:srgbClr val="FFFFFF"/>
              </a:highlight>
              <a:latin typeface="Arial"/>
              <a:ea typeface="Arial"/>
              <a:cs typeface="Arial"/>
              <a:sym typeface="Arial"/>
            </a:endParaRPr>
          </a:p>
          <a:p>
            <a:pPr marL="0" marR="0" lvl="0" indent="0" algn="l" rtl="0">
              <a:lnSpc>
                <a:spcPct val="125000"/>
              </a:lnSpc>
              <a:spcBef>
                <a:spcPts val="1500"/>
              </a:spcBef>
              <a:spcAft>
                <a:spcPts val="0"/>
              </a:spcAft>
              <a:buClr>
                <a:srgbClr val="000000"/>
              </a:buClr>
              <a:buSzPts val="1100"/>
              <a:buFont typeface="Arial"/>
              <a:buNone/>
            </a:pPr>
            <a:endParaRPr sz="2400" b="0" i="0" u="none" strike="noStrike" cap="none">
              <a:solidFill>
                <a:schemeClr val="dk1"/>
              </a:solidFill>
              <a:latin typeface="Arial"/>
              <a:ea typeface="Arial"/>
              <a:cs typeface="Arial"/>
              <a:sym typeface="Arial"/>
            </a:endParaRPr>
          </a:p>
          <a:p>
            <a:pPr marL="0" marR="0" lvl="0" indent="0" algn="ctr" rtl="0">
              <a:lnSpc>
                <a:spcPct val="125000"/>
              </a:lnSpc>
              <a:spcBef>
                <a:spcPts val="1500"/>
              </a:spcBef>
              <a:spcAft>
                <a:spcPts val="0"/>
              </a:spcAft>
              <a:buClr>
                <a:srgbClr val="000000"/>
              </a:buClr>
              <a:buSzPts val="1100"/>
              <a:buFont typeface="Arial"/>
              <a:buNone/>
            </a:pPr>
            <a:endParaRPr sz="1300" b="0" i="0" u="none" strike="noStrike" cap="none">
              <a:solidFill>
                <a:schemeClr val="dk1"/>
              </a:solidFill>
              <a:latin typeface="Arial"/>
              <a:ea typeface="Arial"/>
              <a:cs typeface="Arial"/>
              <a:sym typeface="Arial"/>
            </a:endParaRPr>
          </a:p>
          <a:p>
            <a:pPr marL="0" marR="0" lvl="0" indent="0" algn="l" rtl="0">
              <a:lnSpc>
                <a:spcPct val="100000"/>
              </a:lnSpc>
              <a:spcBef>
                <a:spcPts val="1500"/>
              </a:spcBef>
              <a:spcAft>
                <a:spcPts val="0"/>
              </a:spcAft>
              <a:buClr>
                <a:srgbClr val="052035"/>
              </a:buClr>
              <a:buSzPts val="1600"/>
              <a:buFont typeface="Arial"/>
              <a:buNone/>
            </a:pPr>
            <a:endParaRPr sz="1600" b="0" i="0" u="none" strike="noStrike" cap="none">
              <a:solidFill>
                <a:schemeClr val="dk1"/>
              </a:solidFill>
              <a:latin typeface="Arial"/>
              <a:ea typeface="Arial"/>
              <a:cs typeface="Arial"/>
              <a:sym typeface="Arial"/>
            </a:endParaRPr>
          </a:p>
        </p:txBody>
      </p:sp>
      <p:pic>
        <p:nvPicPr>
          <p:cNvPr id="262" name="Google Shape;262;p64"/>
          <p:cNvPicPr preferRelativeResize="0"/>
          <p:nvPr/>
        </p:nvPicPr>
        <p:blipFill rotWithShape="1">
          <a:blip r:embed="rId3">
            <a:alphaModFix/>
          </a:blip>
          <a:srcRect/>
          <a:stretch/>
        </p:blipFill>
        <p:spPr>
          <a:xfrm>
            <a:off x="5044191" y="2986641"/>
            <a:ext cx="3712800" cy="2784600"/>
          </a:xfrm>
          <a:prstGeom prst="rect">
            <a:avLst/>
          </a:prstGeom>
          <a:noFill/>
          <a:ln>
            <a:noFill/>
          </a:ln>
        </p:spPr>
      </p:pic>
      <p:pic>
        <p:nvPicPr>
          <p:cNvPr id="263" name="Google Shape;263;p64"/>
          <p:cNvPicPr preferRelativeResize="0"/>
          <p:nvPr/>
        </p:nvPicPr>
        <p:blipFill rotWithShape="1">
          <a:blip r:embed="rId4">
            <a:alphaModFix/>
          </a:blip>
          <a:srcRect/>
          <a:stretch/>
        </p:blipFill>
        <p:spPr>
          <a:xfrm>
            <a:off x="5415331" y="228600"/>
            <a:ext cx="6613420" cy="2784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227"/>
        <p:cNvGrpSpPr/>
        <p:nvPr/>
      </p:nvGrpSpPr>
      <p:grpSpPr>
        <a:xfrm>
          <a:off x="0" y="0"/>
          <a:ext cx="0" cy="0"/>
          <a:chOff x="0" y="0"/>
          <a:chExt cx="0" cy="0"/>
        </a:xfrm>
      </p:grpSpPr>
      <p:sp>
        <p:nvSpPr>
          <p:cNvPr id="229" name="Google Shape;229;p60"/>
          <p:cNvSpPr txBox="1">
            <a:spLocks noGrp="1"/>
          </p:cNvSpPr>
          <p:nvPr>
            <p:ph type="body" idx="1"/>
          </p:nvPr>
        </p:nvSpPr>
        <p:spPr>
          <a:xfrm>
            <a:off x="819681" y="1608667"/>
            <a:ext cx="5934075" cy="1399164"/>
          </a:xfrm>
          <a:prstGeom prst="rect">
            <a:avLst/>
          </a:prstGeom>
          <a:noFill/>
          <a:ln>
            <a:noFill/>
          </a:ln>
        </p:spPr>
        <p:txBody>
          <a:bodyPr spcFirstLastPara="1" wrap="square" lIns="0" tIns="0" rIns="0" bIns="45700" anchor="b" anchorCtr="0">
            <a:noAutofit/>
          </a:bodyPr>
          <a:lstStyle/>
          <a:p>
            <a:pPr marL="0" marR="0" lvl="0" indent="0" algn="l" rtl="0">
              <a:lnSpc>
                <a:spcPct val="100000"/>
              </a:lnSpc>
              <a:spcBef>
                <a:spcPts val="0"/>
              </a:spcBef>
              <a:spcAft>
                <a:spcPts val="0"/>
              </a:spcAft>
              <a:buClr>
                <a:schemeClr val="accent2"/>
              </a:buClr>
              <a:buSzPts val="6000"/>
              <a:buFont typeface="Arial"/>
              <a:buNone/>
            </a:pPr>
            <a:r>
              <a:rPr lang="en-US" sz="6000" b="1" i="0" u="none" strike="noStrike" cap="none" dirty="0">
                <a:solidFill>
                  <a:schemeClr val="accent2"/>
                </a:solidFill>
                <a:latin typeface="Arial"/>
                <a:ea typeface="Arial"/>
                <a:cs typeface="Arial"/>
                <a:sym typeface="Arial"/>
              </a:rPr>
              <a:t>Sani</a:t>
            </a:r>
            <a:endParaRPr sz="6000" b="1" i="0" u="none" strike="noStrike" cap="none" dirty="0">
              <a:solidFill>
                <a:schemeClr val="accent2"/>
              </a:solidFill>
              <a:latin typeface="Arial"/>
              <a:ea typeface="Arial"/>
              <a:cs typeface="Arial"/>
              <a:sym typeface="Arial"/>
            </a:endParaRPr>
          </a:p>
          <a:p>
            <a:pPr marL="0" marR="0" lvl="0" indent="0" algn="l" rtl="0">
              <a:lnSpc>
                <a:spcPct val="100000"/>
              </a:lnSpc>
              <a:spcBef>
                <a:spcPts val="0"/>
              </a:spcBef>
              <a:spcAft>
                <a:spcPts val="0"/>
              </a:spcAft>
              <a:buClr>
                <a:schemeClr val="accent2"/>
              </a:buClr>
              <a:buSzPts val="6000"/>
              <a:buFont typeface="Arial"/>
              <a:buNone/>
            </a:pPr>
            <a:r>
              <a:rPr lang="en-US" sz="6000" b="1" i="0" u="none" strike="noStrike" cap="none" dirty="0">
                <a:solidFill>
                  <a:schemeClr val="accent2"/>
                </a:solidFill>
                <a:latin typeface="Arial"/>
                <a:ea typeface="Arial"/>
                <a:cs typeface="Arial"/>
                <a:sym typeface="Arial"/>
              </a:rPr>
              <a:t>Chabi Yo</a:t>
            </a:r>
            <a:endParaRPr sz="6000" b="1" i="0" u="none" strike="noStrike" cap="none" dirty="0">
              <a:solidFill>
                <a:schemeClr val="accent2"/>
              </a:solidFill>
              <a:latin typeface="Arial"/>
              <a:ea typeface="Arial"/>
              <a:cs typeface="Arial"/>
              <a:sym typeface="Arial"/>
            </a:endParaRPr>
          </a:p>
        </p:txBody>
      </p:sp>
      <p:sp>
        <p:nvSpPr>
          <p:cNvPr id="230" name="Google Shape;230;p60"/>
          <p:cNvSpPr txBox="1">
            <a:spLocks noGrp="1"/>
          </p:cNvSpPr>
          <p:nvPr>
            <p:ph type="body" idx="3"/>
          </p:nvPr>
        </p:nvSpPr>
        <p:spPr>
          <a:xfrm>
            <a:off x="819681" y="3063134"/>
            <a:ext cx="5934075" cy="523804"/>
          </a:xfrm>
          <a:prstGeom prst="rect">
            <a:avLst/>
          </a:prstGeom>
          <a:noFill/>
          <a:ln>
            <a:noFill/>
          </a:ln>
        </p:spPr>
        <p:txBody>
          <a:bodyPr spcFirstLastPara="1" wrap="square" lIns="0" tIns="0" rIns="0" bIns="45700" anchor="b"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dirty="0">
                <a:solidFill>
                  <a:schemeClr val="dk1"/>
                </a:solidFill>
                <a:latin typeface="Arial"/>
                <a:ea typeface="Arial"/>
                <a:cs typeface="Arial"/>
                <a:sym typeface="Arial"/>
              </a:rPr>
              <a:t>Sr. </a:t>
            </a:r>
            <a:r>
              <a:rPr lang="en-US" dirty="0"/>
              <a:t>Solution Architect</a:t>
            </a:r>
            <a:r>
              <a:rPr lang="en-US" sz="1600" b="0" i="0" u="none" strike="noStrike" cap="none" dirty="0">
                <a:solidFill>
                  <a:schemeClr val="dk1"/>
                </a:solidFill>
                <a:latin typeface="Arial"/>
                <a:ea typeface="Arial"/>
                <a:cs typeface="Arial"/>
                <a:sym typeface="Arial"/>
              </a:rPr>
              <a:t>, MongoDB</a:t>
            </a: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None/>
            </a:pPr>
            <a:endParaRPr sz="1600" b="0" i="0" u="none" strike="noStrike" cap="none" dirty="0">
              <a:solidFill>
                <a:schemeClr val="dk1"/>
              </a:solidFill>
              <a:latin typeface="Arial"/>
              <a:ea typeface="Arial"/>
              <a:cs typeface="Arial"/>
              <a:sym typeface="Arial"/>
            </a:endParaRPr>
          </a:p>
        </p:txBody>
      </p:sp>
      <p:sp>
        <p:nvSpPr>
          <p:cNvPr id="232" name="Google Shape;232;p60"/>
          <p:cNvSpPr txBox="1">
            <a:spLocks noGrp="1"/>
          </p:cNvSpPr>
          <p:nvPr>
            <p:ph type="body" idx="4294967295"/>
          </p:nvPr>
        </p:nvSpPr>
        <p:spPr>
          <a:xfrm>
            <a:off x="819756" y="3642241"/>
            <a:ext cx="5934000" cy="523800"/>
          </a:xfrm>
          <a:prstGeom prst="rect">
            <a:avLst/>
          </a:prstGeom>
          <a:noFill/>
          <a:ln>
            <a:noFill/>
          </a:ln>
        </p:spPr>
        <p:txBody>
          <a:bodyPr spcFirstLastPara="1" wrap="square" lIns="0" tIns="0" rIns="0" bIns="45700" anchor="t" anchorCtr="0">
            <a:noAutofit/>
          </a:bodyPr>
          <a:lstStyle/>
          <a:p>
            <a:pPr marL="0" marR="0" lvl="0" indent="0" algn="l" rtl="0">
              <a:lnSpc>
                <a:spcPct val="115000"/>
              </a:lnSpc>
              <a:spcBef>
                <a:spcPts val="0"/>
              </a:spcBef>
              <a:spcAft>
                <a:spcPts val="1600"/>
              </a:spcAft>
              <a:buClr>
                <a:srgbClr val="000000"/>
              </a:buClr>
              <a:buSzPts val="1100"/>
              <a:buFont typeface="Arial"/>
              <a:buNone/>
            </a:pPr>
            <a:r>
              <a:rPr lang="en-US" sz="1800" b="1" u="sng" dirty="0">
                <a:solidFill>
                  <a:schemeClr val="hlink"/>
                </a:solidFill>
                <a:hlinkClick r:id="rId3"/>
              </a:rPr>
              <a:t>schabiyo</a:t>
            </a:r>
            <a:endParaRPr sz="1600" b="0" i="0" u="none" strike="noStrike" cap="none" dirty="0">
              <a:solidFill>
                <a:schemeClr val="dk1"/>
              </a:solidFill>
              <a:latin typeface="Arial"/>
              <a:ea typeface="Arial"/>
              <a:cs typeface="Arial"/>
              <a:sym typeface="Arial"/>
            </a:endParaRPr>
          </a:p>
        </p:txBody>
      </p:sp>
      <p:pic>
        <p:nvPicPr>
          <p:cNvPr id="234" name="Google Shape;234;p60"/>
          <p:cNvPicPr preferRelativeResize="0"/>
          <p:nvPr/>
        </p:nvPicPr>
        <p:blipFill rotWithShape="1">
          <a:blip r:embed="rId4">
            <a:alphaModFix/>
          </a:blip>
          <a:srcRect/>
          <a:stretch/>
        </p:blipFill>
        <p:spPr>
          <a:xfrm>
            <a:off x="1955358" y="3400527"/>
            <a:ext cx="791750" cy="791750"/>
          </a:xfrm>
          <a:prstGeom prst="rect">
            <a:avLst/>
          </a:prstGeom>
          <a:noFill/>
          <a:ln>
            <a:noFill/>
          </a:ln>
        </p:spPr>
      </p:pic>
      <p:pic>
        <p:nvPicPr>
          <p:cNvPr id="4" name="Picture 3">
            <a:extLst>
              <a:ext uri="{FF2B5EF4-FFF2-40B4-BE49-F238E27FC236}">
                <a16:creationId xmlns:a16="http://schemas.microsoft.com/office/drawing/2014/main" id="{B9545345-3E3E-574A-B831-6425007086CE}"/>
              </a:ext>
            </a:extLst>
          </p:cNvPr>
          <p:cNvPicPr>
            <a:picLocks noChangeAspect="1"/>
          </p:cNvPicPr>
          <p:nvPr/>
        </p:nvPicPr>
        <p:blipFill>
          <a:blip r:embed="rId5"/>
          <a:stretch>
            <a:fillRect/>
          </a:stretch>
        </p:blipFill>
        <p:spPr>
          <a:xfrm>
            <a:off x="9269883" y="3851861"/>
            <a:ext cx="2120900" cy="21209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65"/>
          <p:cNvSpPr txBox="1">
            <a:spLocks noGrp="1"/>
          </p:cNvSpPr>
          <p:nvPr>
            <p:ph type="title"/>
          </p:nvPr>
        </p:nvSpPr>
        <p:spPr>
          <a:xfrm>
            <a:off x="839788" y="457200"/>
            <a:ext cx="3932237" cy="1600200"/>
          </a:xfrm>
          <a:prstGeom prst="rect">
            <a:avLst/>
          </a:prstGeom>
          <a:noFill/>
          <a:ln>
            <a:noFill/>
          </a:ln>
        </p:spPr>
        <p:txBody>
          <a:bodyPr spcFirstLastPara="1" wrap="square" lIns="0" tIns="45700" rIns="0" bIns="45700" anchor="b" anchorCtr="0">
            <a:noAutofit/>
          </a:bodyPr>
          <a:lstStyle/>
          <a:p>
            <a:pPr marL="0" marR="0" lvl="0" indent="0" algn="l" rtl="0">
              <a:lnSpc>
                <a:spcPct val="90000"/>
              </a:lnSpc>
              <a:spcBef>
                <a:spcPts val="0"/>
              </a:spcBef>
              <a:spcAft>
                <a:spcPts val="0"/>
              </a:spcAft>
              <a:buClr>
                <a:srgbClr val="052035"/>
              </a:buClr>
              <a:buSzPts val="3200"/>
              <a:buFont typeface="Arial"/>
              <a:buNone/>
            </a:pPr>
            <a:r>
              <a:rPr lang="en-US" sz="3200" b="1" i="0" u="none" strike="noStrike" cap="none">
                <a:solidFill>
                  <a:srgbClr val="052035"/>
                </a:solidFill>
                <a:latin typeface="Arial"/>
                <a:ea typeface="Arial"/>
                <a:cs typeface="Arial"/>
                <a:sym typeface="Arial"/>
              </a:rPr>
              <a:t>Technologies - Kubernetes Operators</a:t>
            </a:r>
            <a:endParaRPr sz="3200" b="1" i="0" u="none" strike="noStrike" cap="none">
              <a:solidFill>
                <a:srgbClr val="052035"/>
              </a:solidFill>
              <a:latin typeface="Arial"/>
              <a:ea typeface="Arial"/>
              <a:cs typeface="Arial"/>
              <a:sym typeface="Arial"/>
            </a:endParaRPr>
          </a:p>
        </p:txBody>
      </p:sp>
      <p:sp>
        <p:nvSpPr>
          <p:cNvPr id="269" name="Google Shape;269;p65"/>
          <p:cNvSpPr txBox="1">
            <a:spLocks noGrp="1"/>
          </p:cNvSpPr>
          <p:nvPr>
            <p:ph type="body" idx="1"/>
          </p:nvPr>
        </p:nvSpPr>
        <p:spPr>
          <a:xfrm>
            <a:off x="839800" y="2057400"/>
            <a:ext cx="6875400" cy="3753300"/>
          </a:xfrm>
          <a:prstGeom prst="rect">
            <a:avLst/>
          </a:prstGeom>
          <a:noFill/>
          <a:ln>
            <a:noFill/>
          </a:ln>
        </p:spPr>
        <p:txBody>
          <a:bodyPr spcFirstLastPara="1" wrap="square" lIns="0" tIns="0" rIns="91425" bIns="45700" anchor="t" anchorCtr="0">
            <a:noAutofit/>
          </a:bodyPr>
          <a:lstStyle/>
          <a:p>
            <a:pPr marL="0" marR="0" lvl="0" indent="0" algn="l" rtl="0">
              <a:lnSpc>
                <a:spcPct val="125000"/>
              </a:lnSpc>
              <a:spcBef>
                <a:spcPts val="0"/>
              </a:spcBef>
              <a:spcAft>
                <a:spcPts val="0"/>
              </a:spcAft>
              <a:buClr>
                <a:srgbClr val="000000"/>
              </a:buClr>
              <a:buSzPts val="1100"/>
              <a:buFont typeface="Arial"/>
              <a:buNone/>
            </a:pPr>
            <a:endParaRPr sz="1300" b="0" i="0" u="none" strike="noStrike" cap="none" dirty="0">
              <a:solidFill>
                <a:schemeClr val="dk1"/>
              </a:solidFill>
              <a:latin typeface="Arial"/>
              <a:ea typeface="Arial"/>
              <a:cs typeface="Arial"/>
              <a:sym typeface="Arial"/>
            </a:endParaRPr>
          </a:p>
          <a:p>
            <a:pPr marL="0" marR="0" lvl="0" indent="0" algn="l" rtl="0">
              <a:lnSpc>
                <a:spcPct val="125000"/>
              </a:lnSpc>
              <a:spcBef>
                <a:spcPts val="1500"/>
              </a:spcBef>
              <a:spcAft>
                <a:spcPts val="0"/>
              </a:spcAft>
              <a:buClr>
                <a:srgbClr val="000000"/>
              </a:buClr>
              <a:buSzPts val="1100"/>
              <a:buFont typeface="Arial"/>
              <a:buNone/>
            </a:pPr>
            <a:r>
              <a:rPr lang="en-US" sz="2400" b="0" i="0" u="none" strike="noStrike" cap="none" dirty="0">
                <a:solidFill>
                  <a:schemeClr val="dk1"/>
                </a:solidFill>
                <a:latin typeface="Arial"/>
                <a:ea typeface="Arial"/>
                <a:cs typeface="Arial"/>
                <a:sym typeface="Arial"/>
              </a:rPr>
              <a:t>An Operator is a method of packaging, deploying and managing a Kubernetes application. A Kubernetes application is an application that is both deployed on Kubernetes and managed using the Kubernetes APIs and </a:t>
            </a:r>
            <a:r>
              <a:rPr lang="en-US" sz="2400" b="0" i="0" u="none" strike="noStrike" cap="none" dirty="0" err="1">
                <a:solidFill>
                  <a:schemeClr val="dk1"/>
                </a:solidFill>
                <a:latin typeface="Arial"/>
                <a:ea typeface="Arial"/>
                <a:cs typeface="Arial"/>
                <a:sym typeface="Arial"/>
              </a:rPr>
              <a:t>kubectl</a:t>
            </a:r>
            <a:r>
              <a:rPr lang="en-US" sz="2400" b="0" i="0" u="none" strike="noStrike" cap="none" dirty="0">
                <a:solidFill>
                  <a:schemeClr val="dk1"/>
                </a:solidFill>
                <a:latin typeface="Arial"/>
                <a:ea typeface="Arial"/>
                <a:cs typeface="Arial"/>
                <a:sym typeface="Arial"/>
              </a:rPr>
              <a:t> tooling..</a:t>
            </a:r>
            <a:endParaRPr sz="2400" b="0" i="0" u="none" strike="noStrike" cap="none" dirty="0">
              <a:solidFill>
                <a:schemeClr val="dk1"/>
              </a:solidFill>
              <a:latin typeface="Arial"/>
              <a:ea typeface="Arial"/>
              <a:cs typeface="Arial"/>
              <a:sym typeface="Arial"/>
            </a:endParaRPr>
          </a:p>
          <a:p>
            <a:pPr marL="0" marR="0" lvl="0" indent="0" algn="l" rtl="0">
              <a:lnSpc>
                <a:spcPct val="125000"/>
              </a:lnSpc>
              <a:spcBef>
                <a:spcPts val="1500"/>
              </a:spcBef>
              <a:spcAft>
                <a:spcPts val="0"/>
              </a:spcAft>
              <a:buClr>
                <a:srgbClr val="000000"/>
              </a:buClr>
              <a:buSzPts val="1100"/>
              <a:buFont typeface="Arial"/>
              <a:buNone/>
            </a:pPr>
            <a:r>
              <a:rPr lang="en-US" sz="1400" b="0" i="0" u="sng" strike="noStrike" cap="none" dirty="0">
                <a:solidFill>
                  <a:schemeClr val="hlink"/>
                </a:solidFill>
                <a:highlight>
                  <a:srgbClr val="FFFFFF"/>
                </a:highlight>
                <a:latin typeface="Arial"/>
                <a:ea typeface="Arial"/>
                <a:cs typeface="Arial"/>
                <a:sym typeface="Arial"/>
                <a:hlinkClick r:id="rId3"/>
              </a:rPr>
              <a:t>https://www.docker.com/resources/what-container</a:t>
            </a:r>
            <a:endParaRPr sz="2400" b="0" i="0" u="none" strike="noStrike" cap="none" dirty="0">
              <a:solidFill>
                <a:schemeClr val="dk1"/>
              </a:solidFill>
              <a:latin typeface="Arial"/>
              <a:ea typeface="Arial"/>
              <a:cs typeface="Arial"/>
              <a:sym typeface="Arial"/>
            </a:endParaRPr>
          </a:p>
          <a:p>
            <a:pPr marL="0" marR="0" lvl="0" indent="0" algn="l" rtl="0">
              <a:lnSpc>
                <a:spcPct val="125000"/>
              </a:lnSpc>
              <a:spcBef>
                <a:spcPts val="1500"/>
              </a:spcBef>
              <a:spcAft>
                <a:spcPts val="0"/>
              </a:spcAft>
              <a:buClr>
                <a:srgbClr val="000000"/>
              </a:buClr>
              <a:buSzPts val="1100"/>
              <a:buFont typeface="Arial"/>
              <a:buNone/>
            </a:pPr>
            <a:endParaRPr sz="1800" b="0" i="0" u="none" strike="noStrike" cap="none" dirty="0">
              <a:solidFill>
                <a:srgbClr val="697A89"/>
              </a:solidFill>
              <a:highlight>
                <a:srgbClr val="FFFFFF"/>
              </a:highlight>
              <a:latin typeface="Arial"/>
              <a:ea typeface="Arial"/>
              <a:cs typeface="Arial"/>
              <a:sym typeface="Arial"/>
            </a:endParaRPr>
          </a:p>
          <a:p>
            <a:pPr marL="0" marR="0" lvl="0" indent="0" algn="l" rtl="0">
              <a:lnSpc>
                <a:spcPct val="125000"/>
              </a:lnSpc>
              <a:spcBef>
                <a:spcPts val="1500"/>
              </a:spcBef>
              <a:spcAft>
                <a:spcPts val="0"/>
              </a:spcAft>
              <a:buClr>
                <a:srgbClr val="000000"/>
              </a:buClr>
              <a:buSzPts val="1100"/>
              <a:buFont typeface="Arial"/>
              <a:buNone/>
            </a:pPr>
            <a:endParaRPr sz="2400" b="0" i="0" u="none" strike="noStrike" cap="none" dirty="0">
              <a:solidFill>
                <a:schemeClr val="dk1"/>
              </a:solidFill>
              <a:latin typeface="Arial"/>
              <a:ea typeface="Arial"/>
              <a:cs typeface="Arial"/>
              <a:sym typeface="Arial"/>
            </a:endParaRPr>
          </a:p>
          <a:p>
            <a:pPr marL="0" marR="0" lvl="0" indent="0" algn="ctr" rtl="0">
              <a:lnSpc>
                <a:spcPct val="125000"/>
              </a:lnSpc>
              <a:spcBef>
                <a:spcPts val="1500"/>
              </a:spcBef>
              <a:spcAft>
                <a:spcPts val="0"/>
              </a:spcAft>
              <a:buClr>
                <a:srgbClr val="000000"/>
              </a:buClr>
              <a:buSzPts val="1100"/>
              <a:buFont typeface="Arial"/>
              <a:buNone/>
            </a:pPr>
            <a:endParaRPr sz="1300" b="0" i="0" u="none" strike="noStrike" cap="none" dirty="0">
              <a:solidFill>
                <a:schemeClr val="dk1"/>
              </a:solidFill>
              <a:latin typeface="Arial"/>
              <a:ea typeface="Arial"/>
              <a:cs typeface="Arial"/>
              <a:sym typeface="Arial"/>
            </a:endParaRPr>
          </a:p>
          <a:p>
            <a:pPr marL="0" marR="0" lvl="0" indent="0" algn="l" rtl="0">
              <a:lnSpc>
                <a:spcPct val="100000"/>
              </a:lnSpc>
              <a:spcBef>
                <a:spcPts val="1500"/>
              </a:spcBef>
              <a:spcAft>
                <a:spcPts val="0"/>
              </a:spcAft>
              <a:buClr>
                <a:srgbClr val="052035"/>
              </a:buClr>
              <a:buSzPts val="1600"/>
              <a:buFont typeface="Arial"/>
              <a:buNone/>
            </a:pPr>
            <a:endParaRPr sz="1600" b="0" i="0" u="none" strike="noStrike" cap="none" dirty="0">
              <a:solidFill>
                <a:schemeClr val="dk1"/>
              </a:solidFill>
              <a:latin typeface="Arial"/>
              <a:ea typeface="Arial"/>
              <a:cs typeface="Arial"/>
              <a:sym typeface="Arial"/>
            </a:endParaRPr>
          </a:p>
        </p:txBody>
      </p:sp>
      <p:sp>
        <p:nvSpPr>
          <p:cNvPr id="270" name="Google Shape;270;p65"/>
          <p:cNvSpPr/>
          <p:nvPr/>
        </p:nvSpPr>
        <p:spPr>
          <a:xfrm>
            <a:off x="8355475" y="1253250"/>
            <a:ext cx="3179400" cy="1953300"/>
          </a:xfrm>
          <a:prstGeom prst="rect">
            <a:avLst/>
          </a:prstGeom>
          <a:solidFill>
            <a:schemeClr val="accent6"/>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accent2"/>
                </a:solidFill>
                <a:latin typeface="Arial"/>
                <a:ea typeface="Arial"/>
                <a:cs typeface="Arial"/>
                <a:sym typeface="Arial"/>
              </a:rPr>
              <a:t>Kubernetes</a:t>
            </a:r>
            <a:endParaRPr sz="3000" b="1" i="0" u="none" strike="noStrike" cap="none">
              <a:solidFill>
                <a:schemeClr val="accent2"/>
              </a:solidFill>
              <a:latin typeface="Arial"/>
              <a:ea typeface="Arial"/>
              <a:cs typeface="Arial"/>
              <a:sym typeface="Arial"/>
            </a:endParaRPr>
          </a:p>
        </p:txBody>
      </p:sp>
      <p:sp>
        <p:nvSpPr>
          <p:cNvPr id="271" name="Google Shape;271;p65"/>
          <p:cNvSpPr/>
          <p:nvPr/>
        </p:nvSpPr>
        <p:spPr>
          <a:xfrm>
            <a:off x="8355475" y="3206550"/>
            <a:ext cx="3179400" cy="1953300"/>
          </a:xfrm>
          <a:prstGeom prst="rect">
            <a:avLst/>
          </a:prstGeom>
          <a:solidFill>
            <a:schemeClr val="accent6"/>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accent2"/>
                </a:solidFill>
                <a:latin typeface="Arial"/>
                <a:ea typeface="Arial"/>
                <a:cs typeface="Arial"/>
                <a:sym typeface="Arial"/>
              </a:rPr>
              <a:t>MongoDB Ops Manager</a:t>
            </a:r>
            <a:endParaRPr sz="3000" b="1" i="0" u="none" strike="noStrike" cap="none">
              <a:solidFill>
                <a:schemeClr val="accent2"/>
              </a:solidFill>
              <a:latin typeface="Arial"/>
              <a:ea typeface="Arial"/>
              <a:cs typeface="Arial"/>
              <a:sym typeface="Arial"/>
            </a:endParaRPr>
          </a:p>
        </p:txBody>
      </p:sp>
      <p:sp>
        <p:nvSpPr>
          <p:cNvPr id="272" name="Google Shape;272;p65"/>
          <p:cNvSpPr/>
          <p:nvPr/>
        </p:nvSpPr>
        <p:spPr>
          <a:xfrm>
            <a:off x="8822075" y="2718175"/>
            <a:ext cx="2343900" cy="1009200"/>
          </a:xfrm>
          <a:prstGeom prst="roundRect">
            <a:avLst>
              <a:gd name="adj" fmla="val 16667"/>
            </a:avLst>
          </a:prstGeom>
          <a:solidFill>
            <a:srgbClr val="D9D9D9"/>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accent5"/>
                </a:solidFill>
                <a:latin typeface="Arial"/>
                <a:ea typeface="Arial"/>
                <a:cs typeface="Arial"/>
                <a:sym typeface="Arial"/>
              </a:rPr>
              <a:t>Operator</a:t>
            </a:r>
            <a:endParaRPr sz="3000" b="1" i="0" u="none" strike="noStrike" cap="none">
              <a:solidFill>
                <a:schemeClr val="accent5"/>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55"/>
          <p:cNvSpPr txBox="1">
            <a:spLocks noGrp="1"/>
          </p:cNvSpPr>
          <p:nvPr>
            <p:ph type="title"/>
          </p:nvPr>
        </p:nvSpPr>
        <p:spPr>
          <a:xfrm>
            <a:off x="415600" y="186967"/>
            <a:ext cx="11360800" cy="763600"/>
          </a:xfrm>
          <a:prstGeom prst="rect">
            <a:avLst/>
          </a:prstGeom>
        </p:spPr>
        <p:txBody>
          <a:bodyPr spcFirstLastPara="1" wrap="square" lIns="121900" tIns="121900" rIns="121900" bIns="121900" anchor="b" anchorCtr="0">
            <a:noAutofit/>
          </a:bodyPr>
          <a:lstStyle/>
          <a:p>
            <a:r>
              <a:rPr lang="en-US"/>
              <a:t>Architecture (1) </a:t>
            </a:r>
            <a:endParaRPr/>
          </a:p>
        </p:txBody>
      </p:sp>
      <p:pic>
        <p:nvPicPr>
          <p:cNvPr id="706" name="Google Shape;706;p55"/>
          <p:cNvPicPr preferRelativeResize="0"/>
          <p:nvPr/>
        </p:nvPicPr>
        <p:blipFill>
          <a:blip r:embed="rId3">
            <a:alphaModFix/>
          </a:blip>
          <a:stretch>
            <a:fillRect/>
          </a:stretch>
        </p:blipFill>
        <p:spPr>
          <a:xfrm>
            <a:off x="1020551" y="678485"/>
            <a:ext cx="10150884" cy="5501033"/>
          </a:xfrm>
          <a:prstGeom prst="rect">
            <a:avLst/>
          </a:prstGeom>
          <a:noFill/>
          <a:ln>
            <a:noFill/>
          </a:ln>
        </p:spPr>
      </p:pic>
    </p:spTree>
    <p:extLst>
      <p:ext uri="{BB962C8B-B14F-4D97-AF65-F5344CB8AC3E}">
        <p14:creationId xmlns:p14="http://schemas.microsoft.com/office/powerpoint/2010/main" val="3643313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56"/>
          <p:cNvSpPr txBox="1">
            <a:spLocks noGrp="1"/>
          </p:cNvSpPr>
          <p:nvPr>
            <p:ph type="title"/>
          </p:nvPr>
        </p:nvSpPr>
        <p:spPr>
          <a:xfrm>
            <a:off x="415600" y="186967"/>
            <a:ext cx="11360800" cy="763600"/>
          </a:xfrm>
          <a:prstGeom prst="rect">
            <a:avLst/>
          </a:prstGeom>
        </p:spPr>
        <p:txBody>
          <a:bodyPr spcFirstLastPara="1" wrap="square" lIns="121900" tIns="121900" rIns="121900" bIns="121900" anchor="b" anchorCtr="0">
            <a:noAutofit/>
          </a:bodyPr>
          <a:lstStyle/>
          <a:p>
            <a:r>
              <a:rPr lang="en-US"/>
              <a:t>Architecture (2) </a:t>
            </a:r>
            <a:endParaRPr/>
          </a:p>
        </p:txBody>
      </p:sp>
      <p:pic>
        <p:nvPicPr>
          <p:cNvPr id="712" name="Google Shape;712;p56"/>
          <p:cNvPicPr preferRelativeResize="0"/>
          <p:nvPr/>
        </p:nvPicPr>
        <p:blipFill>
          <a:blip r:embed="rId3">
            <a:alphaModFix/>
          </a:blip>
          <a:stretch>
            <a:fillRect/>
          </a:stretch>
        </p:blipFill>
        <p:spPr>
          <a:xfrm>
            <a:off x="1020551" y="678485"/>
            <a:ext cx="10150884" cy="5501033"/>
          </a:xfrm>
          <a:prstGeom prst="rect">
            <a:avLst/>
          </a:prstGeom>
          <a:noFill/>
          <a:ln>
            <a:noFill/>
          </a:ln>
        </p:spPr>
      </p:pic>
    </p:spTree>
    <p:extLst>
      <p:ext uri="{BB962C8B-B14F-4D97-AF65-F5344CB8AC3E}">
        <p14:creationId xmlns:p14="http://schemas.microsoft.com/office/powerpoint/2010/main" val="3204046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57"/>
          <p:cNvSpPr txBox="1">
            <a:spLocks noGrp="1"/>
          </p:cNvSpPr>
          <p:nvPr>
            <p:ph type="title"/>
          </p:nvPr>
        </p:nvSpPr>
        <p:spPr>
          <a:xfrm>
            <a:off x="415600" y="186967"/>
            <a:ext cx="11360800" cy="763600"/>
          </a:xfrm>
          <a:prstGeom prst="rect">
            <a:avLst/>
          </a:prstGeom>
        </p:spPr>
        <p:txBody>
          <a:bodyPr spcFirstLastPara="1" wrap="square" lIns="121900" tIns="121900" rIns="121900" bIns="121900" anchor="b" anchorCtr="0">
            <a:noAutofit/>
          </a:bodyPr>
          <a:lstStyle/>
          <a:p>
            <a:r>
              <a:rPr lang="en-US"/>
              <a:t>Architecture (3) </a:t>
            </a:r>
            <a:endParaRPr/>
          </a:p>
        </p:txBody>
      </p:sp>
      <p:pic>
        <p:nvPicPr>
          <p:cNvPr id="718" name="Google Shape;718;p57"/>
          <p:cNvPicPr preferRelativeResize="0"/>
          <p:nvPr/>
        </p:nvPicPr>
        <p:blipFill>
          <a:blip r:embed="rId3">
            <a:alphaModFix/>
          </a:blip>
          <a:stretch>
            <a:fillRect/>
          </a:stretch>
        </p:blipFill>
        <p:spPr>
          <a:xfrm>
            <a:off x="1020551" y="678485"/>
            <a:ext cx="10150884" cy="5501033"/>
          </a:xfrm>
          <a:prstGeom prst="rect">
            <a:avLst/>
          </a:prstGeom>
          <a:noFill/>
          <a:ln>
            <a:noFill/>
          </a:ln>
        </p:spPr>
      </p:pic>
    </p:spTree>
    <p:extLst>
      <p:ext uri="{BB962C8B-B14F-4D97-AF65-F5344CB8AC3E}">
        <p14:creationId xmlns:p14="http://schemas.microsoft.com/office/powerpoint/2010/main" val="2127288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pic>
        <p:nvPicPr>
          <p:cNvPr id="723" name="Google Shape;723;p58"/>
          <p:cNvPicPr preferRelativeResize="0"/>
          <p:nvPr/>
        </p:nvPicPr>
        <p:blipFill>
          <a:blip r:embed="rId3">
            <a:alphaModFix/>
          </a:blip>
          <a:stretch>
            <a:fillRect/>
          </a:stretch>
        </p:blipFill>
        <p:spPr>
          <a:xfrm>
            <a:off x="1020551" y="678485"/>
            <a:ext cx="10150884" cy="5501033"/>
          </a:xfrm>
          <a:prstGeom prst="rect">
            <a:avLst/>
          </a:prstGeom>
          <a:noFill/>
          <a:ln>
            <a:noFill/>
          </a:ln>
        </p:spPr>
      </p:pic>
      <p:sp>
        <p:nvSpPr>
          <p:cNvPr id="724" name="Google Shape;724;p58"/>
          <p:cNvSpPr txBox="1">
            <a:spLocks noGrp="1"/>
          </p:cNvSpPr>
          <p:nvPr>
            <p:ph type="title"/>
          </p:nvPr>
        </p:nvSpPr>
        <p:spPr>
          <a:xfrm>
            <a:off x="415600" y="186967"/>
            <a:ext cx="11360800" cy="763600"/>
          </a:xfrm>
          <a:prstGeom prst="rect">
            <a:avLst/>
          </a:prstGeom>
        </p:spPr>
        <p:txBody>
          <a:bodyPr spcFirstLastPara="1" wrap="square" lIns="121900" tIns="121900" rIns="121900" bIns="121900" anchor="b" anchorCtr="0">
            <a:noAutofit/>
          </a:bodyPr>
          <a:lstStyle/>
          <a:p>
            <a:r>
              <a:rPr lang="en-US"/>
              <a:t>Architecture (4) </a:t>
            </a:r>
            <a:endParaRPr/>
          </a:p>
        </p:txBody>
      </p:sp>
    </p:spTree>
    <p:extLst>
      <p:ext uri="{BB962C8B-B14F-4D97-AF65-F5344CB8AC3E}">
        <p14:creationId xmlns:p14="http://schemas.microsoft.com/office/powerpoint/2010/main" val="735662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59"/>
          <p:cNvSpPr txBox="1">
            <a:spLocks noGrp="1"/>
          </p:cNvSpPr>
          <p:nvPr>
            <p:ph type="title"/>
          </p:nvPr>
        </p:nvSpPr>
        <p:spPr>
          <a:xfrm>
            <a:off x="415600" y="186967"/>
            <a:ext cx="11360800" cy="763600"/>
          </a:xfrm>
          <a:prstGeom prst="rect">
            <a:avLst/>
          </a:prstGeom>
        </p:spPr>
        <p:txBody>
          <a:bodyPr spcFirstLastPara="1" wrap="square" lIns="121900" tIns="121900" rIns="121900" bIns="121900" anchor="b" anchorCtr="0">
            <a:noAutofit/>
          </a:bodyPr>
          <a:lstStyle/>
          <a:p>
            <a:r>
              <a:rPr lang="en-US"/>
              <a:t>Architecture (5) </a:t>
            </a:r>
            <a:endParaRPr/>
          </a:p>
        </p:txBody>
      </p:sp>
      <p:pic>
        <p:nvPicPr>
          <p:cNvPr id="730" name="Google Shape;730;p59"/>
          <p:cNvPicPr preferRelativeResize="0"/>
          <p:nvPr/>
        </p:nvPicPr>
        <p:blipFill>
          <a:blip r:embed="rId3">
            <a:alphaModFix/>
          </a:blip>
          <a:stretch>
            <a:fillRect/>
          </a:stretch>
        </p:blipFill>
        <p:spPr>
          <a:xfrm>
            <a:off x="1020551" y="678485"/>
            <a:ext cx="10150884" cy="5501033"/>
          </a:xfrm>
          <a:prstGeom prst="rect">
            <a:avLst/>
          </a:prstGeom>
          <a:noFill/>
          <a:ln>
            <a:noFill/>
          </a:ln>
        </p:spPr>
      </p:pic>
    </p:spTree>
    <p:extLst>
      <p:ext uri="{BB962C8B-B14F-4D97-AF65-F5344CB8AC3E}">
        <p14:creationId xmlns:p14="http://schemas.microsoft.com/office/powerpoint/2010/main" val="462585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69"/>
          <p:cNvSpPr txBox="1">
            <a:spLocks noGrp="1"/>
          </p:cNvSpPr>
          <p:nvPr>
            <p:ph type="title"/>
          </p:nvPr>
        </p:nvSpPr>
        <p:spPr>
          <a:xfrm>
            <a:off x="838200" y="734557"/>
            <a:ext cx="10515600" cy="1009651"/>
          </a:xfrm>
          <a:prstGeom prst="rect">
            <a:avLst/>
          </a:prstGeom>
          <a:noFill/>
          <a:ln>
            <a:noFill/>
          </a:ln>
        </p:spPr>
        <p:txBody>
          <a:bodyPr spcFirstLastPara="1" wrap="square" lIns="0" tIns="45700" rIns="0" bIns="45700" anchor="t" anchorCtr="0">
            <a:noAutofit/>
          </a:bodyPr>
          <a:lstStyle/>
          <a:p>
            <a:pPr marL="0" marR="0" lvl="0" indent="0" algn="l" rtl="0">
              <a:lnSpc>
                <a:spcPct val="90000"/>
              </a:lnSpc>
              <a:spcBef>
                <a:spcPts val="0"/>
              </a:spcBef>
              <a:spcAft>
                <a:spcPts val="0"/>
              </a:spcAft>
              <a:buClr>
                <a:srgbClr val="052035"/>
              </a:buClr>
              <a:buSzPts val="5000"/>
              <a:buFont typeface="Arial"/>
              <a:buNone/>
            </a:pPr>
            <a:r>
              <a:rPr lang="en-US" sz="5000" b="1" i="0" u="none" strike="noStrike" cap="none">
                <a:solidFill>
                  <a:srgbClr val="052035"/>
                </a:solidFill>
                <a:latin typeface="Arial"/>
                <a:ea typeface="Arial"/>
                <a:cs typeface="Arial"/>
                <a:sym typeface="Arial"/>
              </a:rPr>
              <a:t>Getting the operator</a:t>
            </a:r>
            <a:endParaRPr sz="4600" b="1" i="0" u="none" strike="noStrike" cap="none">
              <a:solidFill>
                <a:srgbClr val="052035"/>
              </a:solidFill>
              <a:latin typeface="Arial"/>
              <a:ea typeface="Arial"/>
              <a:cs typeface="Arial"/>
              <a:sym typeface="Arial"/>
            </a:endParaRPr>
          </a:p>
        </p:txBody>
      </p:sp>
      <p:sp>
        <p:nvSpPr>
          <p:cNvPr id="405" name="Google Shape;405;p69"/>
          <p:cNvSpPr txBox="1">
            <a:spLocks noGrp="1"/>
          </p:cNvSpPr>
          <p:nvPr>
            <p:ph type="body" idx="1"/>
          </p:nvPr>
        </p:nvSpPr>
        <p:spPr>
          <a:xfrm>
            <a:off x="838200" y="1825625"/>
            <a:ext cx="4918862" cy="3931920"/>
          </a:xfrm>
          <a:prstGeom prst="rect">
            <a:avLst/>
          </a:prstGeom>
          <a:noFill/>
          <a:ln>
            <a:noFill/>
          </a:ln>
        </p:spPr>
        <p:txBody>
          <a:bodyPr spcFirstLastPara="1" wrap="square" lIns="228600" tIns="0" rIns="91425" bIns="45700" anchor="t" anchorCtr="0">
            <a:noAutofit/>
          </a:bodyPr>
          <a:lstStyle/>
          <a:p>
            <a:pPr marL="0" marR="0" lvl="0" indent="0" algn="l" rtl="0">
              <a:lnSpc>
                <a:spcPct val="100000"/>
              </a:lnSpc>
              <a:spcBef>
                <a:spcPts val="0"/>
              </a:spcBef>
              <a:spcAft>
                <a:spcPts val="0"/>
              </a:spcAft>
              <a:buClr>
                <a:srgbClr val="052035"/>
              </a:buClr>
              <a:buSzPts val="1400"/>
              <a:buFont typeface="Arial"/>
              <a:buNone/>
            </a:pPr>
            <a:r>
              <a:rPr lang="en-US" sz="3000" b="1" i="0" u="none" strike="noStrike" cap="none">
                <a:solidFill>
                  <a:schemeClr val="accent1"/>
                </a:solidFill>
                <a:latin typeface="Arial"/>
                <a:ea typeface="Arial"/>
                <a:cs typeface="Arial"/>
                <a:sym typeface="Arial"/>
              </a:rPr>
              <a:t>Official container images hosted on quay.io</a:t>
            </a:r>
            <a:endParaRPr sz="3000" b="1" i="0" u="none" strike="noStrike" cap="none">
              <a:solidFill>
                <a:schemeClr val="accent1"/>
              </a:solidFill>
              <a:latin typeface="Arial"/>
              <a:ea typeface="Arial"/>
              <a:cs typeface="Arial"/>
              <a:sym typeface="Arial"/>
            </a:endParaRPr>
          </a:p>
          <a:p>
            <a:pPr marL="0" marR="0" lvl="0" indent="0" algn="l" rtl="0">
              <a:lnSpc>
                <a:spcPct val="100000"/>
              </a:lnSpc>
              <a:spcBef>
                <a:spcPts val="0"/>
              </a:spcBef>
              <a:spcAft>
                <a:spcPts val="0"/>
              </a:spcAft>
              <a:buClr>
                <a:srgbClr val="052035"/>
              </a:buClr>
              <a:buSzPts val="1400"/>
              <a:buFont typeface="Arial"/>
              <a:buNone/>
            </a:pPr>
            <a:endParaRPr sz="1600" b="0" i="0" u="none" strike="noStrike" cap="none">
              <a:solidFill>
                <a:srgbClr val="052035"/>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600" b="1" i="0" u="none" strike="noStrike" cap="none">
              <a:solidFill>
                <a:schemeClr val="accent5"/>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600" b="1" i="0" u="none" strike="noStrike" cap="none">
              <a:solidFill>
                <a:schemeClr val="accent5"/>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600" b="0" i="0" u="none" strike="noStrike" cap="none">
              <a:solidFill>
                <a:srgbClr val="052035"/>
              </a:solidFill>
              <a:latin typeface="Arial"/>
              <a:ea typeface="Arial"/>
              <a:cs typeface="Arial"/>
              <a:sym typeface="Arial"/>
            </a:endParaRPr>
          </a:p>
        </p:txBody>
      </p:sp>
      <p:sp>
        <p:nvSpPr>
          <p:cNvPr id="406" name="Google Shape;406;p69"/>
          <p:cNvSpPr txBox="1">
            <a:spLocks noGrp="1"/>
          </p:cNvSpPr>
          <p:nvPr>
            <p:ph type="body" idx="2"/>
          </p:nvPr>
        </p:nvSpPr>
        <p:spPr>
          <a:xfrm>
            <a:off x="6172200" y="1825625"/>
            <a:ext cx="5181600" cy="3931920"/>
          </a:xfrm>
          <a:prstGeom prst="rect">
            <a:avLst/>
          </a:prstGeom>
          <a:noFill/>
          <a:ln>
            <a:noFill/>
          </a:ln>
        </p:spPr>
        <p:txBody>
          <a:bodyPr spcFirstLastPara="1" wrap="square" lIns="228600" tIns="0" rIns="91425" bIns="45700" anchor="t" anchorCtr="0">
            <a:noAutofit/>
          </a:bodyPr>
          <a:lstStyle/>
          <a:p>
            <a:pPr marL="0" marR="0" lvl="0" indent="0" algn="l" rtl="0">
              <a:lnSpc>
                <a:spcPct val="100000"/>
              </a:lnSpc>
              <a:spcBef>
                <a:spcPts val="0"/>
              </a:spcBef>
              <a:spcAft>
                <a:spcPts val="0"/>
              </a:spcAft>
              <a:buClr>
                <a:srgbClr val="052035"/>
              </a:buClr>
              <a:buSzPts val="1400"/>
              <a:buFont typeface="Arial"/>
              <a:buNone/>
            </a:pPr>
            <a:r>
              <a:rPr lang="en-US" sz="3000" b="1" i="0" u="none" strike="noStrike" cap="none">
                <a:solidFill>
                  <a:schemeClr val="accent1"/>
                </a:solidFill>
                <a:latin typeface="Arial"/>
                <a:ea typeface="Arial"/>
                <a:cs typeface="Arial"/>
                <a:sym typeface="Arial"/>
              </a:rPr>
              <a:t>Public GitHub repository</a:t>
            </a:r>
            <a:endParaRPr sz="3000" b="1" i="0" u="none" strike="noStrike" cap="none">
              <a:solidFill>
                <a:schemeClr val="accent1"/>
              </a:solidFill>
              <a:latin typeface="Arial"/>
              <a:ea typeface="Arial"/>
              <a:cs typeface="Arial"/>
              <a:sym typeface="Arial"/>
            </a:endParaRPr>
          </a:p>
          <a:p>
            <a:pPr marL="0" marR="0" lvl="0" indent="0" algn="l" rtl="0">
              <a:lnSpc>
                <a:spcPct val="100000"/>
              </a:lnSpc>
              <a:spcBef>
                <a:spcPts val="0"/>
              </a:spcBef>
              <a:spcAft>
                <a:spcPts val="0"/>
              </a:spcAft>
              <a:buClr>
                <a:srgbClr val="052035"/>
              </a:buClr>
              <a:buSzPts val="1400"/>
              <a:buFont typeface="Arial"/>
              <a:buNone/>
            </a:pPr>
            <a:endParaRPr sz="1600" b="0" i="0" u="none" strike="noStrike" cap="none">
              <a:solidFill>
                <a:srgbClr val="052035"/>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600" b="0" i="0" u="sng" strike="noStrike" cap="none">
                <a:solidFill>
                  <a:schemeClr val="hlink"/>
                </a:solidFill>
                <a:latin typeface="Arial"/>
                <a:ea typeface="Arial"/>
                <a:cs typeface="Arial"/>
                <a:sym typeface="Arial"/>
                <a:hlinkClick r:id="rId3"/>
              </a:rPr>
              <a:t>https://github.com/mongodb/mongodb-enterprise-kubernetes</a:t>
            </a:r>
            <a:endParaRPr sz="1600" b="0" i="0" u="none" strike="noStrike" cap="none">
              <a:solidFill>
                <a:schemeClr val="accent5"/>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600" b="0" i="0" u="none" strike="noStrike" cap="none">
              <a:solidFill>
                <a:srgbClr val="052035"/>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600" b="0" i="0" u="none" strike="noStrike" cap="none">
              <a:solidFill>
                <a:srgbClr val="052035"/>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600" b="0" i="0" u="none" strike="noStrike" cap="none">
              <a:solidFill>
                <a:srgbClr val="052035"/>
              </a:solidFill>
              <a:latin typeface="Arial"/>
              <a:ea typeface="Arial"/>
              <a:cs typeface="Arial"/>
              <a:sym typeface="Arial"/>
            </a:endParaRPr>
          </a:p>
        </p:txBody>
      </p:sp>
      <p:pic>
        <p:nvPicPr>
          <p:cNvPr id="407" name="Google Shape;407;p69"/>
          <p:cNvPicPr preferRelativeResize="0"/>
          <p:nvPr/>
        </p:nvPicPr>
        <p:blipFill rotWithShape="1">
          <a:blip r:embed="rId4">
            <a:alphaModFix/>
          </a:blip>
          <a:srcRect/>
          <a:stretch/>
        </p:blipFill>
        <p:spPr>
          <a:xfrm>
            <a:off x="6482700" y="2954050"/>
            <a:ext cx="4578940" cy="2463350"/>
          </a:xfrm>
          <a:prstGeom prst="rect">
            <a:avLst/>
          </a:prstGeom>
          <a:noFill/>
          <a:ln>
            <a:noFill/>
          </a:ln>
        </p:spPr>
      </p:pic>
      <p:pic>
        <p:nvPicPr>
          <p:cNvPr id="408" name="Google Shape;408;p69"/>
          <p:cNvPicPr preferRelativeResize="0"/>
          <p:nvPr/>
        </p:nvPicPr>
        <p:blipFill rotWithShape="1">
          <a:blip r:embed="rId5">
            <a:alphaModFix/>
          </a:blip>
          <a:srcRect/>
          <a:stretch/>
        </p:blipFill>
        <p:spPr>
          <a:xfrm>
            <a:off x="1088775" y="2954050"/>
            <a:ext cx="4785573" cy="246334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70"/>
          <p:cNvSpPr txBox="1">
            <a:spLocks noGrp="1"/>
          </p:cNvSpPr>
          <p:nvPr>
            <p:ph type="ctrTitle"/>
          </p:nvPr>
        </p:nvSpPr>
        <p:spPr>
          <a:xfrm>
            <a:off x="805149" y="2912534"/>
            <a:ext cx="9144000" cy="2129545"/>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Clr>
                <a:schemeClr val="dk1"/>
              </a:buClr>
              <a:buSzPts val="4900"/>
              <a:buFont typeface="Arial"/>
              <a:buNone/>
            </a:pPr>
            <a:r>
              <a:rPr lang="en-US" sz="4900" b="1" i="0" u="none" strike="noStrike" cap="none" dirty="0">
                <a:solidFill>
                  <a:schemeClr val="dk1"/>
                </a:solidFill>
                <a:latin typeface="Arial"/>
                <a:ea typeface="Arial"/>
                <a:cs typeface="Arial"/>
                <a:sym typeface="Arial"/>
              </a:rPr>
              <a:t>Getting started with the Operator</a:t>
            </a:r>
            <a:endParaRPr sz="4900" b="1"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22528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71"/>
          <p:cNvSpPr txBox="1">
            <a:spLocks noGrp="1"/>
          </p:cNvSpPr>
          <p:nvPr>
            <p:ph type="title"/>
          </p:nvPr>
        </p:nvSpPr>
        <p:spPr>
          <a:xfrm>
            <a:off x="838200" y="734557"/>
            <a:ext cx="10515600" cy="1009651"/>
          </a:xfrm>
          <a:prstGeom prst="rect">
            <a:avLst/>
          </a:prstGeom>
          <a:noFill/>
          <a:ln>
            <a:noFill/>
          </a:ln>
        </p:spPr>
        <p:txBody>
          <a:bodyPr spcFirstLastPara="1" wrap="square" lIns="0" tIns="45700" rIns="0" bIns="45700" anchor="t" anchorCtr="0">
            <a:noAutofit/>
          </a:bodyPr>
          <a:lstStyle/>
          <a:p>
            <a:pPr marL="0" marR="0" lvl="0" indent="0" algn="l" rtl="0">
              <a:lnSpc>
                <a:spcPct val="90000"/>
              </a:lnSpc>
              <a:spcBef>
                <a:spcPts val="0"/>
              </a:spcBef>
              <a:spcAft>
                <a:spcPts val="0"/>
              </a:spcAft>
              <a:buClr>
                <a:schemeClr val="lt1"/>
              </a:buClr>
              <a:buSzPts val="5000"/>
              <a:buFont typeface="Arial"/>
              <a:buNone/>
            </a:pPr>
            <a:r>
              <a:rPr lang="en-US" sz="5000" b="1" i="0" u="none" strike="noStrike" cap="none">
                <a:solidFill>
                  <a:schemeClr val="lt1"/>
                </a:solidFill>
                <a:latin typeface="Arial"/>
                <a:ea typeface="Arial"/>
                <a:cs typeface="Arial"/>
                <a:sym typeface="Arial"/>
              </a:rPr>
              <a:t>Spin up k8s &amp; install operator</a:t>
            </a:r>
            <a:endParaRPr sz="5000" b="1" i="0" u="none" strike="noStrike" cap="none">
              <a:solidFill>
                <a:schemeClr val="lt1"/>
              </a:solidFill>
              <a:latin typeface="Arial"/>
              <a:ea typeface="Arial"/>
              <a:cs typeface="Arial"/>
              <a:sym typeface="Arial"/>
            </a:endParaRPr>
          </a:p>
        </p:txBody>
      </p:sp>
      <p:sp>
        <p:nvSpPr>
          <p:cNvPr id="419" name="Google Shape;419;p71"/>
          <p:cNvSpPr>
            <a:spLocks noGrp="1"/>
          </p:cNvSpPr>
          <p:nvPr>
            <p:ph type="body" idx="1"/>
          </p:nvPr>
        </p:nvSpPr>
        <p:spPr>
          <a:xfrm>
            <a:off x="838200" y="2066925"/>
            <a:ext cx="10515600" cy="4453200"/>
          </a:xfrm>
          <a:prstGeom prst="roundRect">
            <a:avLst>
              <a:gd name="adj" fmla="val 2683"/>
            </a:avLst>
          </a:prstGeom>
          <a:solidFill>
            <a:schemeClr val="accent6">
              <a:alpha val="74509"/>
            </a:schemeClr>
          </a:solidFill>
          <a:ln w="9525" cap="flat" cmpd="sng">
            <a:solidFill>
              <a:schemeClr val="accent2"/>
            </a:solidFill>
            <a:prstDash val="solid"/>
            <a:round/>
            <a:headEnd type="none" w="sm" len="sm"/>
            <a:tailEnd type="none" w="sm" len="sm"/>
          </a:ln>
        </p:spPr>
        <p:txBody>
          <a:bodyPr spcFirstLastPara="1" wrap="square" lIns="182875" tIns="91425" rIns="182875" bIns="45700" anchor="t" anchorCtr="0">
            <a:noAutofit/>
          </a:bodyPr>
          <a:lstStyle/>
          <a:p>
            <a:pPr marL="457200" marR="0" lvl="0" indent="0" algn="l" rtl="0">
              <a:lnSpc>
                <a:spcPct val="100000"/>
              </a:lnSpc>
              <a:spcBef>
                <a:spcPts val="0"/>
              </a:spcBef>
              <a:spcAft>
                <a:spcPts val="0"/>
              </a:spcAft>
              <a:buClr>
                <a:srgbClr val="212121"/>
              </a:buClr>
              <a:buSzPts val="1800"/>
              <a:buFont typeface="Arial"/>
              <a:buNone/>
            </a:pPr>
            <a:r>
              <a:rPr lang="en-US" sz="2000" b="1" i="0" u="none" strike="noStrike" cap="none" dirty="0">
                <a:solidFill>
                  <a:schemeClr val="lt1"/>
                </a:solidFill>
                <a:latin typeface="Courier New"/>
                <a:ea typeface="Courier New"/>
                <a:cs typeface="Courier New"/>
                <a:sym typeface="Courier New"/>
              </a:rPr>
              <a:t># Start cluster</a:t>
            </a:r>
            <a:endParaRPr sz="2000" b="1" i="0" u="none" strike="noStrike" cap="none" dirty="0">
              <a:solidFill>
                <a:schemeClr val="lt1"/>
              </a:solidFill>
              <a:latin typeface="Courier New"/>
              <a:ea typeface="Courier New"/>
              <a:cs typeface="Courier New"/>
              <a:sym typeface="Courier New"/>
            </a:endParaRPr>
          </a:p>
          <a:p>
            <a:pPr marL="457200" marR="0" lvl="0" indent="0" algn="l" rtl="0">
              <a:lnSpc>
                <a:spcPct val="100000"/>
              </a:lnSpc>
              <a:spcBef>
                <a:spcPts val="300"/>
              </a:spcBef>
              <a:spcAft>
                <a:spcPts val="0"/>
              </a:spcAft>
              <a:buClr>
                <a:srgbClr val="000000"/>
              </a:buClr>
              <a:buSzPts val="800"/>
              <a:buFont typeface="Arial"/>
              <a:buNone/>
            </a:pPr>
            <a:r>
              <a:rPr lang="en-US" sz="2000" b="1" i="0" u="none" strike="noStrike" cap="none" dirty="0" err="1">
                <a:solidFill>
                  <a:srgbClr val="00FF00"/>
                </a:solidFill>
                <a:latin typeface="Courier New"/>
                <a:ea typeface="Courier New"/>
                <a:cs typeface="Courier New"/>
                <a:sym typeface="Courier New"/>
              </a:rPr>
              <a:t>minikube</a:t>
            </a:r>
            <a:r>
              <a:rPr lang="en-US" sz="2000" b="1" i="0" u="none" strike="noStrike" cap="none" dirty="0">
                <a:solidFill>
                  <a:srgbClr val="00FF00"/>
                </a:solidFill>
                <a:latin typeface="Courier New"/>
                <a:ea typeface="Courier New"/>
                <a:cs typeface="Courier New"/>
                <a:sym typeface="Courier New"/>
              </a:rPr>
              <a:t> start </a:t>
            </a:r>
            <a:endParaRPr sz="2000" b="1" i="0" u="none" strike="noStrike" cap="none" dirty="0">
              <a:solidFill>
                <a:srgbClr val="00FF00"/>
              </a:solidFill>
              <a:latin typeface="Courier New"/>
              <a:ea typeface="Courier New"/>
              <a:cs typeface="Courier New"/>
              <a:sym typeface="Courier New"/>
            </a:endParaRPr>
          </a:p>
          <a:p>
            <a:pPr marL="457200" marR="0" lvl="0" indent="0" algn="l" rtl="0">
              <a:lnSpc>
                <a:spcPct val="100000"/>
              </a:lnSpc>
              <a:spcBef>
                <a:spcPts val="300"/>
              </a:spcBef>
              <a:spcAft>
                <a:spcPts val="0"/>
              </a:spcAft>
              <a:buClr>
                <a:srgbClr val="000000"/>
              </a:buClr>
              <a:buSzPts val="800"/>
              <a:buFont typeface="Arial"/>
              <a:buNone/>
            </a:pPr>
            <a:endParaRPr sz="2000" b="1" i="0" u="none" strike="noStrike" cap="none" dirty="0">
              <a:solidFill>
                <a:srgbClr val="00FF00"/>
              </a:solidFill>
              <a:latin typeface="Courier New"/>
              <a:ea typeface="Courier New"/>
              <a:cs typeface="Courier New"/>
              <a:sym typeface="Courier New"/>
            </a:endParaRPr>
          </a:p>
          <a:p>
            <a:pPr marL="457200" marR="0" lvl="0" indent="0" algn="l" rtl="0">
              <a:lnSpc>
                <a:spcPct val="100000"/>
              </a:lnSpc>
              <a:spcBef>
                <a:spcPts val="0"/>
              </a:spcBef>
              <a:spcAft>
                <a:spcPts val="0"/>
              </a:spcAft>
              <a:buClr>
                <a:srgbClr val="212121"/>
              </a:buClr>
              <a:buSzPts val="1800"/>
              <a:buFont typeface="Arial"/>
              <a:buNone/>
            </a:pPr>
            <a:r>
              <a:rPr lang="en-US" sz="2000" b="1" i="0" u="none" strike="noStrike" cap="none" dirty="0">
                <a:solidFill>
                  <a:schemeClr val="lt1"/>
                </a:solidFill>
                <a:latin typeface="Courier New"/>
                <a:ea typeface="Courier New"/>
                <a:cs typeface="Courier New"/>
                <a:sym typeface="Courier New"/>
              </a:rPr>
              <a:t># Install operator</a:t>
            </a:r>
            <a:endParaRPr sz="2000" b="1" i="0" u="none" strike="noStrike" cap="none" dirty="0">
              <a:solidFill>
                <a:schemeClr val="lt1"/>
              </a:solidFill>
              <a:latin typeface="Courier New"/>
              <a:ea typeface="Courier New"/>
              <a:cs typeface="Courier New"/>
              <a:sym typeface="Courier New"/>
            </a:endParaRPr>
          </a:p>
          <a:p>
            <a:pPr marL="457200" marR="0" lvl="0" indent="0" algn="l" rtl="0">
              <a:lnSpc>
                <a:spcPct val="100000"/>
              </a:lnSpc>
              <a:spcBef>
                <a:spcPts val="0"/>
              </a:spcBef>
              <a:spcAft>
                <a:spcPts val="0"/>
              </a:spcAft>
              <a:buClr>
                <a:srgbClr val="212121"/>
              </a:buClr>
              <a:buSzPts val="1800"/>
              <a:buFont typeface="Arial"/>
              <a:buNone/>
            </a:pPr>
            <a:r>
              <a:rPr lang="en-US" sz="2000" b="1" i="0" u="none" strike="noStrike" cap="none" dirty="0" err="1">
                <a:solidFill>
                  <a:schemeClr val="lt1"/>
                </a:solidFill>
                <a:latin typeface="Courier New"/>
                <a:ea typeface="Courier New"/>
                <a:cs typeface="Courier New"/>
                <a:sym typeface="Courier New"/>
              </a:rPr>
              <a:t>kubectl</a:t>
            </a:r>
            <a:r>
              <a:rPr lang="en-US" sz="2000" b="1" i="0" u="none" strike="noStrike" cap="none" dirty="0">
                <a:solidFill>
                  <a:schemeClr val="lt1"/>
                </a:solidFill>
                <a:latin typeface="Courier New"/>
                <a:ea typeface="Courier New"/>
                <a:cs typeface="Courier New"/>
                <a:sym typeface="Courier New"/>
              </a:rPr>
              <a:t> create -f ./</a:t>
            </a:r>
            <a:r>
              <a:rPr lang="en-US" sz="2000" b="1" i="0" u="none" strike="noStrike" cap="none" dirty="0" err="1">
                <a:solidFill>
                  <a:schemeClr val="lt1"/>
                </a:solidFill>
                <a:latin typeface="Courier New"/>
                <a:ea typeface="Courier New"/>
                <a:cs typeface="Courier New"/>
                <a:sym typeface="Courier New"/>
              </a:rPr>
              <a:t>mongodb-enterprise.yaml</a:t>
            </a:r>
            <a:endParaRPr sz="2000" b="1" i="0" u="none" strike="noStrike" cap="none" dirty="0">
              <a:solidFill>
                <a:schemeClr val="lt1"/>
              </a:solidFill>
              <a:latin typeface="Courier New"/>
              <a:ea typeface="Courier New"/>
              <a:cs typeface="Courier New"/>
              <a:sym typeface="Courier New"/>
            </a:endParaRPr>
          </a:p>
          <a:p>
            <a:pPr marL="457200" marR="0" lvl="0" indent="0" algn="l" rtl="0">
              <a:lnSpc>
                <a:spcPct val="100000"/>
              </a:lnSpc>
              <a:spcBef>
                <a:spcPts val="0"/>
              </a:spcBef>
              <a:spcAft>
                <a:spcPts val="0"/>
              </a:spcAft>
              <a:buClr>
                <a:srgbClr val="212121"/>
              </a:buClr>
              <a:buSzPts val="1800"/>
              <a:buFont typeface="Arial"/>
              <a:buNone/>
            </a:pPr>
            <a:endParaRPr sz="2000" b="1" i="0" u="none" strike="noStrike" cap="none" dirty="0">
              <a:solidFill>
                <a:schemeClr val="lt1"/>
              </a:solidFill>
              <a:latin typeface="Courier New"/>
              <a:ea typeface="Courier New"/>
              <a:cs typeface="Courier New"/>
              <a:sym typeface="Courier New"/>
            </a:endParaRPr>
          </a:p>
          <a:p>
            <a:pPr marL="457200" marR="0" lvl="0" indent="0" algn="l" rtl="0">
              <a:lnSpc>
                <a:spcPct val="100000"/>
              </a:lnSpc>
              <a:spcBef>
                <a:spcPts val="0"/>
              </a:spcBef>
              <a:spcAft>
                <a:spcPts val="0"/>
              </a:spcAft>
              <a:buClr>
                <a:srgbClr val="212121"/>
              </a:buClr>
              <a:buSzPts val="1800"/>
              <a:buFont typeface="Arial"/>
              <a:buNone/>
            </a:pPr>
            <a:r>
              <a:rPr lang="en-US" sz="2000" b="1" i="0" u="none" strike="noStrike" cap="none" dirty="0">
                <a:solidFill>
                  <a:schemeClr val="lt1"/>
                </a:solidFill>
                <a:latin typeface="Courier New"/>
                <a:ea typeface="Courier New"/>
                <a:cs typeface="Courier New"/>
                <a:sym typeface="Courier New"/>
              </a:rPr>
              <a:t># set default namespace (op creates &amp; installs to '</a:t>
            </a:r>
            <a:r>
              <a:rPr lang="en-US" sz="2000" b="1" i="0" u="none" strike="noStrike" cap="none" dirty="0" err="1">
                <a:solidFill>
                  <a:schemeClr val="lt1"/>
                </a:solidFill>
                <a:latin typeface="Courier New"/>
                <a:ea typeface="Courier New"/>
                <a:cs typeface="Courier New"/>
                <a:sym typeface="Courier New"/>
              </a:rPr>
              <a:t>mongodb</a:t>
            </a:r>
            <a:r>
              <a:rPr lang="en-US" sz="2000" b="1" i="0" u="none" strike="noStrike" cap="none" dirty="0">
                <a:solidFill>
                  <a:schemeClr val="lt1"/>
                </a:solidFill>
                <a:latin typeface="Courier New"/>
                <a:ea typeface="Courier New"/>
                <a:cs typeface="Courier New"/>
                <a:sym typeface="Courier New"/>
              </a:rPr>
              <a:t>')</a:t>
            </a:r>
            <a:endParaRPr sz="2000" b="1" i="0" u="none" strike="noStrike" cap="none" dirty="0">
              <a:solidFill>
                <a:schemeClr val="lt1"/>
              </a:solidFill>
              <a:latin typeface="Courier New"/>
              <a:ea typeface="Courier New"/>
              <a:cs typeface="Courier New"/>
              <a:sym typeface="Courier New"/>
            </a:endParaRPr>
          </a:p>
          <a:p>
            <a:pPr marL="457200" marR="0" lvl="0" indent="0" algn="l" rtl="0">
              <a:lnSpc>
                <a:spcPct val="100000"/>
              </a:lnSpc>
              <a:spcBef>
                <a:spcPts val="300"/>
              </a:spcBef>
              <a:spcAft>
                <a:spcPts val="0"/>
              </a:spcAft>
              <a:buClr>
                <a:srgbClr val="000000"/>
              </a:buClr>
              <a:buSzPts val="800"/>
              <a:buFont typeface="Arial"/>
              <a:buNone/>
            </a:pPr>
            <a:r>
              <a:rPr lang="en-US" sz="2000" b="1" i="0" u="none" strike="noStrike" cap="none" dirty="0" err="1">
                <a:solidFill>
                  <a:schemeClr val="lt1"/>
                </a:solidFill>
                <a:latin typeface="Courier New"/>
                <a:ea typeface="Courier New"/>
                <a:cs typeface="Courier New"/>
                <a:sym typeface="Courier New"/>
              </a:rPr>
              <a:t>kubectl</a:t>
            </a:r>
            <a:r>
              <a:rPr lang="en-US" sz="2000" b="1" i="0" u="none" strike="noStrike" cap="none" dirty="0">
                <a:solidFill>
                  <a:schemeClr val="lt1"/>
                </a:solidFill>
                <a:latin typeface="Courier New"/>
                <a:ea typeface="Courier New"/>
                <a:cs typeface="Courier New"/>
                <a:sym typeface="Courier New"/>
              </a:rPr>
              <a:t> config set-context $(</a:t>
            </a:r>
            <a:r>
              <a:rPr lang="en-US" sz="2000" b="1" i="0" u="none" strike="noStrike" cap="none" dirty="0" err="1">
                <a:solidFill>
                  <a:schemeClr val="lt1"/>
                </a:solidFill>
                <a:latin typeface="Courier New"/>
                <a:ea typeface="Courier New"/>
                <a:cs typeface="Courier New"/>
                <a:sym typeface="Courier New"/>
              </a:rPr>
              <a:t>kubectl</a:t>
            </a:r>
            <a:r>
              <a:rPr lang="en-US" sz="2000" b="1" i="0" u="none" strike="noStrike" cap="none" dirty="0">
                <a:solidFill>
                  <a:schemeClr val="lt1"/>
                </a:solidFill>
                <a:latin typeface="Courier New"/>
                <a:ea typeface="Courier New"/>
                <a:cs typeface="Courier New"/>
                <a:sym typeface="Courier New"/>
              </a:rPr>
              <a:t> config current-context)\ --namespace=</a:t>
            </a:r>
            <a:r>
              <a:rPr lang="en-US" sz="2000" b="1" i="0" u="none" strike="noStrike" cap="none" dirty="0" err="1">
                <a:solidFill>
                  <a:schemeClr val="lt1"/>
                </a:solidFill>
                <a:latin typeface="Courier New"/>
                <a:ea typeface="Courier New"/>
                <a:cs typeface="Courier New"/>
                <a:sym typeface="Courier New"/>
              </a:rPr>
              <a:t>mongodb</a:t>
            </a:r>
            <a:endParaRPr sz="2000" b="1" i="0" u="none" strike="noStrike" cap="none" dirty="0">
              <a:solidFill>
                <a:schemeClr val="lt1"/>
              </a:solidFill>
              <a:latin typeface="Courier New"/>
              <a:ea typeface="Courier New"/>
              <a:cs typeface="Courier New"/>
              <a:sym typeface="Courier New"/>
            </a:endParaRPr>
          </a:p>
          <a:p>
            <a:pPr marL="457200" marR="0" lvl="0" indent="0" algn="l" rtl="0">
              <a:lnSpc>
                <a:spcPct val="100000"/>
              </a:lnSpc>
              <a:spcBef>
                <a:spcPts val="0"/>
              </a:spcBef>
              <a:spcAft>
                <a:spcPts val="0"/>
              </a:spcAft>
              <a:buClr>
                <a:srgbClr val="212121"/>
              </a:buClr>
              <a:buSzPts val="1800"/>
              <a:buFont typeface="Arial"/>
              <a:buNone/>
            </a:pPr>
            <a:endParaRPr sz="2000" b="1" i="0" u="none" strike="noStrike" cap="none" dirty="0">
              <a:solidFill>
                <a:schemeClr val="lt1"/>
              </a:solidFill>
              <a:latin typeface="Courier New"/>
              <a:ea typeface="Courier New"/>
              <a:cs typeface="Courier New"/>
              <a:sym typeface="Courier New"/>
            </a:endParaRPr>
          </a:p>
          <a:p>
            <a:pPr marL="457200" marR="0" lvl="0" indent="0" algn="l" rtl="0">
              <a:lnSpc>
                <a:spcPct val="100000"/>
              </a:lnSpc>
              <a:spcBef>
                <a:spcPts val="0"/>
              </a:spcBef>
              <a:spcAft>
                <a:spcPts val="0"/>
              </a:spcAft>
              <a:buClr>
                <a:srgbClr val="212121"/>
              </a:buClr>
              <a:buSzPts val="1800"/>
              <a:buFont typeface="Arial"/>
              <a:buNone/>
            </a:pPr>
            <a:r>
              <a:rPr lang="en-US" sz="2000" b="1" i="0" u="none" strike="noStrike" cap="none" dirty="0">
                <a:solidFill>
                  <a:schemeClr val="lt1"/>
                </a:solidFill>
                <a:latin typeface="Courier New"/>
                <a:ea typeface="Courier New"/>
                <a:cs typeface="Courier New"/>
                <a:sym typeface="Courier New"/>
              </a:rPr>
              <a:t># See all operator stuff</a:t>
            </a:r>
            <a:endParaRPr sz="2000" b="1" i="0" u="none" strike="noStrike" cap="none" dirty="0">
              <a:solidFill>
                <a:schemeClr val="lt1"/>
              </a:solidFill>
              <a:latin typeface="Courier New"/>
              <a:ea typeface="Courier New"/>
              <a:cs typeface="Courier New"/>
              <a:sym typeface="Courier New"/>
            </a:endParaRPr>
          </a:p>
          <a:p>
            <a:pPr marL="457200" marR="0" lvl="0" indent="0" algn="l" rtl="0">
              <a:lnSpc>
                <a:spcPct val="100000"/>
              </a:lnSpc>
              <a:spcBef>
                <a:spcPts val="300"/>
              </a:spcBef>
              <a:spcAft>
                <a:spcPts val="0"/>
              </a:spcAft>
              <a:buClr>
                <a:srgbClr val="000000"/>
              </a:buClr>
              <a:buSzPts val="800"/>
              <a:buFont typeface="Arial"/>
              <a:buNone/>
            </a:pPr>
            <a:r>
              <a:rPr lang="en-US" sz="2000" b="1" i="0" u="none" strike="noStrike" cap="none" dirty="0" err="1">
                <a:solidFill>
                  <a:schemeClr val="lt1"/>
                </a:solidFill>
                <a:latin typeface="Courier New"/>
                <a:ea typeface="Courier New"/>
                <a:cs typeface="Courier New"/>
                <a:sym typeface="Courier New"/>
              </a:rPr>
              <a:t>kubectl</a:t>
            </a:r>
            <a:r>
              <a:rPr lang="en-US" sz="2000" b="1" i="0" u="none" strike="noStrike" cap="none" dirty="0">
                <a:solidFill>
                  <a:schemeClr val="lt1"/>
                </a:solidFill>
                <a:latin typeface="Courier New"/>
                <a:ea typeface="Courier New"/>
                <a:cs typeface="Courier New"/>
                <a:sym typeface="Courier New"/>
              </a:rPr>
              <a:t> get all --selector=app=</a:t>
            </a:r>
            <a:r>
              <a:rPr lang="en-US" sz="2000" b="1" i="0" u="none" strike="noStrike" cap="none" dirty="0" err="1">
                <a:solidFill>
                  <a:schemeClr val="lt1"/>
                </a:solidFill>
                <a:latin typeface="Courier New"/>
                <a:ea typeface="Courier New"/>
                <a:cs typeface="Courier New"/>
                <a:sym typeface="Courier New"/>
              </a:rPr>
              <a:t>mongodb</a:t>
            </a:r>
            <a:r>
              <a:rPr lang="en-US" sz="2000" b="1" i="0" u="none" strike="noStrike" cap="none" dirty="0">
                <a:solidFill>
                  <a:schemeClr val="lt1"/>
                </a:solidFill>
                <a:latin typeface="Courier New"/>
                <a:ea typeface="Courier New"/>
                <a:cs typeface="Courier New"/>
                <a:sym typeface="Courier New"/>
              </a:rPr>
              <a:t>-enterprise-operator</a:t>
            </a:r>
            <a:endParaRPr sz="2000" b="1" i="0" u="none" strike="noStrike" cap="none" dirty="0">
              <a:solidFill>
                <a:schemeClr val="lt1"/>
              </a:solidFill>
              <a:latin typeface="Courier New"/>
              <a:ea typeface="Courier New"/>
              <a:cs typeface="Courier New"/>
              <a:sym typeface="Courier New"/>
            </a:endParaRPr>
          </a:p>
          <a:p>
            <a:pPr marL="457200" marR="0" lvl="0" indent="0" algn="l" rtl="0">
              <a:lnSpc>
                <a:spcPct val="100000"/>
              </a:lnSpc>
              <a:spcBef>
                <a:spcPts val="300"/>
              </a:spcBef>
              <a:spcAft>
                <a:spcPts val="0"/>
              </a:spcAft>
              <a:buClr>
                <a:srgbClr val="212121"/>
              </a:buClr>
              <a:buSzPts val="1800"/>
              <a:buFont typeface="Arial"/>
              <a:buNone/>
            </a:pPr>
            <a:endParaRPr sz="1600" b="1" i="0" u="none" strike="noStrike" cap="none" dirty="0">
              <a:solidFill>
                <a:schemeClr val="lt1"/>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lt1"/>
              </a:buClr>
              <a:buSzPts val="2000"/>
              <a:buFont typeface="Arial"/>
              <a:buNone/>
            </a:pPr>
            <a:endParaRPr sz="2000" b="1" i="0" u="none" strike="noStrike" cap="none" dirty="0">
              <a:solidFill>
                <a:schemeClr val="lt1"/>
              </a:solidFill>
              <a:latin typeface="Courier New"/>
              <a:ea typeface="Courier New"/>
              <a:cs typeface="Courier New"/>
              <a:sym typeface="Courier New"/>
            </a:endParaRPr>
          </a:p>
        </p:txBody>
      </p:sp>
      <p:sp>
        <p:nvSpPr>
          <p:cNvPr id="420" name="Google Shape;420;p71"/>
          <p:cNvSpPr txBox="1"/>
          <p:nvPr/>
        </p:nvSpPr>
        <p:spPr>
          <a:xfrm>
            <a:off x="863725" y="1454950"/>
            <a:ext cx="8817300" cy="102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sng" strike="noStrike" cap="none">
                <a:solidFill>
                  <a:schemeClr val="hlink"/>
                </a:solidFill>
                <a:latin typeface="Arial"/>
                <a:ea typeface="Arial"/>
                <a:cs typeface="Arial"/>
                <a:sym typeface="Arial"/>
                <a:hlinkClick r:id="rId3"/>
              </a:rPr>
              <a:t>https://docs.opsmanager.mongodb.com/current/tutorial/install-k8s-operator/</a:t>
            </a:r>
            <a:endParaRPr sz="1800" b="1" i="0" u="none" strike="noStrike" cap="none">
              <a:solidFill>
                <a:schemeClr val="accent5"/>
              </a:solidFill>
              <a:latin typeface="Arial"/>
              <a:ea typeface="Arial"/>
              <a:cs typeface="Arial"/>
              <a:sym typeface="Arial"/>
            </a:endParaRPr>
          </a:p>
        </p:txBody>
      </p:sp>
    </p:spTree>
    <p:extLst>
      <p:ext uri="{BB962C8B-B14F-4D97-AF65-F5344CB8AC3E}">
        <p14:creationId xmlns:p14="http://schemas.microsoft.com/office/powerpoint/2010/main" val="1780585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72"/>
          <p:cNvSpPr txBox="1">
            <a:spLocks noGrp="1"/>
          </p:cNvSpPr>
          <p:nvPr>
            <p:ph type="title"/>
          </p:nvPr>
        </p:nvSpPr>
        <p:spPr>
          <a:xfrm>
            <a:off x="838200" y="429757"/>
            <a:ext cx="10515600" cy="1009800"/>
          </a:xfrm>
          <a:prstGeom prst="rect">
            <a:avLst/>
          </a:prstGeom>
          <a:noFill/>
          <a:ln>
            <a:noFill/>
          </a:ln>
        </p:spPr>
        <p:txBody>
          <a:bodyPr spcFirstLastPara="1" wrap="square" lIns="0" tIns="45700" rIns="0" bIns="45700" anchor="t" anchorCtr="0">
            <a:noAutofit/>
          </a:bodyPr>
          <a:lstStyle/>
          <a:p>
            <a:pPr marL="0" marR="0" lvl="0" indent="0" algn="l" rtl="0">
              <a:lnSpc>
                <a:spcPct val="90000"/>
              </a:lnSpc>
              <a:spcBef>
                <a:spcPts val="0"/>
              </a:spcBef>
              <a:spcAft>
                <a:spcPts val="0"/>
              </a:spcAft>
              <a:buClr>
                <a:schemeClr val="lt1"/>
              </a:buClr>
              <a:buSzPts val="5000"/>
              <a:buFont typeface="Arial"/>
              <a:buNone/>
            </a:pPr>
            <a:r>
              <a:rPr lang="en-US" sz="5000" b="1" i="0" u="none" strike="noStrike" cap="none">
                <a:solidFill>
                  <a:schemeClr val="lt1"/>
                </a:solidFill>
                <a:latin typeface="Arial"/>
                <a:ea typeface="Arial"/>
                <a:cs typeface="Arial"/>
                <a:sym typeface="Arial"/>
              </a:rPr>
              <a:t>Configuration - </a:t>
            </a:r>
            <a:r>
              <a:rPr lang="en-US" sz="3600" b="1" i="0" u="none" strike="noStrike" cap="none">
                <a:solidFill>
                  <a:schemeClr val="lt1"/>
                </a:solidFill>
                <a:latin typeface="Arial"/>
                <a:ea typeface="Arial"/>
                <a:cs typeface="Arial"/>
                <a:sym typeface="Arial"/>
              </a:rPr>
              <a:t>Connection to Ops Manager</a:t>
            </a:r>
            <a:endParaRPr sz="3600" b="1" i="0" u="none" strike="noStrike" cap="none">
              <a:solidFill>
                <a:schemeClr val="lt1"/>
              </a:solidFill>
              <a:latin typeface="Arial"/>
              <a:ea typeface="Arial"/>
              <a:cs typeface="Arial"/>
              <a:sym typeface="Arial"/>
            </a:endParaRPr>
          </a:p>
        </p:txBody>
      </p:sp>
      <p:sp>
        <p:nvSpPr>
          <p:cNvPr id="426" name="Google Shape;426;p72"/>
          <p:cNvSpPr>
            <a:spLocks noGrp="1"/>
          </p:cNvSpPr>
          <p:nvPr>
            <p:ph type="body" idx="1"/>
          </p:nvPr>
        </p:nvSpPr>
        <p:spPr>
          <a:xfrm>
            <a:off x="838200" y="1838325"/>
            <a:ext cx="5184648" cy="4453145"/>
          </a:xfrm>
          <a:prstGeom prst="roundRect">
            <a:avLst>
              <a:gd name="adj" fmla="val 2683"/>
            </a:avLst>
          </a:prstGeom>
          <a:solidFill>
            <a:schemeClr val="accent6">
              <a:alpha val="74509"/>
            </a:schemeClr>
          </a:solidFill>
          <a:ln w="9525" cap="flat" cmpd="sng">
            <a:solidFill>
              <a:schemeClr val="accent2"/>
            </a:solidFill>
            <a:prstDash val="solid"/>
            <a:round/>
            <a:headEnd type="none" w="sm" len="sm"/>
            <a:tailEnd type="none" w="sm" len="sm"/>
          </a:ln>
        </p:spPr>
        <p:txBody>
          <a:bodyPr spcFirstLastPara="1" wrap="square" lIns="182875" tIns="91425" rIns="182875" bIns="45700" anchor="t" anchorCtr="0">
            <a:noAutofit/>
          </a:bodyPr>
          <a:lstStyle/>
          <a:p>
            <a:pPr marL="274320" marR="0" lvl="0" indent="0" algn="l" rtl="0">
              <a:lnSpc>
                <a:spcPct val="100000"/>
              </a:lnSpc>
              <a:spcBef>
                <a:spcPts val="0"/>
              </a:spcBef>
              <a:spcAft>
                <a:spcPts val="0"/>
              </a:spcAft>
              <a:buClr>
                <a:srgbClr val="000000"/>
              </a:buClr>
              <a:buSzPts val="1100"/>
              <a:buFont typeface="Arial"/>
              <a:buNone/>
            </a:pPr>
            <a:r>
              <a:rPr lang="en-US" sz="2000" b="1" i="0" u="none" strike="noStrike" cap="none" dirty="0">
                <a:solidFill>
                  <a:schemeClr val="lt1"/>
                </a:solidFill>
                <a:latin typeface="Courier New"/>
                <a:ea typeface="Courier New"/>
                <a:cs typeface="Courier New"/>
                <a:sym typeface="Courier New"/>
              </a:rPr>
              <a:t>---</a:t>
            </a:r>
            <a:endParaRPr sz="2000" b="1" i="0" u="none" strike="noStrike" cap="none" dirty="0">
              <a:solidFill>
                <a:schemeClr val="lt1"/>
              </a:solidFill>
              <a:latin typeface="Courier New"/>
              <a:ea typeface="Courier New"/>
              <a:cs typeface="Courier New"/>
              <a:sym typeface="Courier New"/>
            </a:endParaRPr>
          </a:p>
          <a:p>
            <a:pPr marL="274320" marR="0" lvl="0" indent="0" algn="l" rtl="0">
              <a:lnSpc>
                <a:spcPct val="100000"/>
              </a:lnSpc>
              <a:spcBef>
                <a:spcPts val="0"/>
              </a:spcBef>
              <a:spcAft>
                <a:spcPts val="0"/>
              </a:spcAft>
              <a:buClr>
                <a:srgbClr val="000000"/>
              </a:buClr>
              <a:buSzPts val="1100"/>
              <a:buFont typeface="Arial"/>
              <a:buNone/>
            </a:pPr>
            <a:r>
              <a:rPr lang="en-US" sz="2000" b="1" i="0" u="none" strike="noStrike" cap="none" dirty="0" err="1">
                <a:solidFill>
                  <a:schemeClr val="lt1"/>
                </a:solidFill>
                <a:latin typeface="Courier New"/>
                <a:ea typeface="Courier New"/>
                <a:cs typeface="Courier New"/>
                <a:sym typeface="Courier New"/>
              </a:rPr>
              <a:t>apiVersion</a:t>
            </a:r>
            <a:r>
              <a:rPr lang="en-US" sz="2000" b="1" i="0" u="none" strike="noStrike" cap="none" dirty="0">
                <a:solidFill>
                  <a:schemeClr val="lt1"/>
                </a:solidFill>
                <a:latin typeface="Courier New"/>
                <a:ea typeface="Courier New"/>
                <a:cs typeface="Courier New"/>
                <a:sym typeface="Courier New"/>
              </a:rPr>
              <a:t>: v1</a:t>
            </a:r>
            <a:endParaRPr sz="2000" b="1" i="0" u="none" strike="noStrike" cap="none" dirty="0">
              <a:solidFill>
                <a:schemeClr val="lt1"/>
              </a:solidFill>
              <a:latin typeface="Courier New"/>
              <a:ea typeface="Courier New"/>
              <a:cs typeface="Courier New"/>
              <a:sym typeface="Courier New"/>
            </a:endParaRPr>
          </a:p>
          <a:p>
            <a:pPr marL="274320" marR="0" lvl="0" indent="0" algn="l" rtl="0">
              <a:lnSpc>
                <a:spcPct val="100000"/>
              </a:lnSpc>
              <a:spcBef>
                <a:spcPts val="0"/>
              </a:spcBef>
              <a:spcAft>
                <a:spcPts val="0"/>
              </a:spcAft>
              <a:buClr>
                <a:srgbClr val="000000"/>
              </a:buClr>
              <a:buSzPts val="1100"/>
              <a:buFont typeface="Arial"/>
              <a:buNone/>
            </a:pPr>
            <a:r>
              <a:rPr lang="en-US" sz="2000" b="1" i="0" u="none" strike="noStrike" cap="none" dirty="0">
                <a:solidFill>
                  <a:schemeClr val="lt1"/>
                </a:solidFill>
                <a:latin typeface="Courier New"/>
                <a:ea typeface="Courier New"/>
                <a:cs typeface="Courier New"/>
                <a:sym typeface="Courier New"/>
              </a:rPr>
              <a:t>kind: </a:t>
            </a:r>
            <a:r>
              <a:rPr lang="en-US" sz="2000" b="1" i="0" u="none" strike="noStrike" cap="none" dirty="0" err="1">
                <a:solidFill>
                  <a:schemeClr val="accent2"/>
                </a:solidFill>
                <a:latin typeface="Courier New"/>
                <a:ea typeface="Courier New"/>
                <a:cs typeface="Courier New"/>
                <a:sym typeface="Courier New"/>
              </a:rPr>
              <a:t>ConfigMap</a:t>
            </a:r>
            <a:endParaRPr sz="2000" b="1" i="0" u="none" strike="noStrike" cap="none" dirty="0">
              <a:solidFill>
                <a:schemeClr val="accent2"/>
              </a:solidFill>
              <a:latin typeface="Courier New"/>
              <a:ea typeface="Courier New"/>
              <a:cs typeface="Courier New"/>
              <a:sym typeface="Courier New"/>
            </a:endParaRPr>
          </a:p>
          <a:p>
            <a:pPr marL="274320" marR="0" lvl="0" indent="0" algn="l" rtl="0">
              <a:lnSpc>
                <a:spcPct val="100000"/>
              </a:lnSpc>
              <a:spcBef>
                <a:spcPts val="0"/>
              </a:spcBef>
              <a:spcAft>
                <a:spcPts val="0"/>
              </a:spcAft>
              <a:buClr>
                <a:srgbClr val="000000"/>
              </a:buClr>
              <a:buSzPts val="1100"/>
              <a:buFont typeface="Arial"/>
              <a:buNone/>
            </a:pPr>
            <a:r>
              <a:rPr lang="en-US" sz="2000" b="1" i="0" u="none" strike="noStrike" cap="none" dirty="0">
                <a:solidFill>
                  <a:schemeClr val="lt1"/>
                </a:solidFill>
                <a:latin typeface="Courier New"/>
                <a:ea typeface="Courier New"/>
                <a:cs typeface="Courier New"/>
                <a:sym typeface="Courier New"/>
              </a:rPr>
              <a:t>metadata:</a:t>
            </a:r>
            <a:endParaRPr sz="2000" b="1" i="0" u="none" strike="noStrike" cap="none" dirty="0">
              <a:solidFill>
                <a:schemeClr val="lt1"/>
              </a:solidFill>
              <a:latin typeface="Courier New"/>
              <a:ea typeface="Courier New"/>
              <a:cs typeface="Courier New"/>
              <a:sym typeface="Courier New"/>
            </a:endParaRPr>
          </a:p>
          <a:p>
            <a:pPr marL="274320" marR="0" lvl="0" indent="0" algn="l" rtl="0">
              <a:lnSpc>
                <a:spcPct val="100000"/>
              </a:lnSpc>
              <a:spcBef>
                <a:spcPts val="0"/>
              </a:spcBef>
              <a:spcAft>
                <a:spcPts val="0"/>
              </a:spcAft>
              <a:buClr>
                <a:srgbClr val="000000"/>
              </a:buClr>
              <a:buSzPts val="1100"/>
              <a:buFont typeface="Arial"/>
              <a:buNone/>
            </a:pPr>
            <a:r>
              <a:rPr lang="en-US" sz="2000" b="1" i="0" u="none" strike="noStrike" cap="none" dirty="0">
                <a:solidFill>
                  <a:schemeClr val="lt1"/>
                </a:solidFill>
                <a:latin typeface="Courier New"/>
                <a:ea typeface="Courier New"/>
                <a:cs typeface="Courier New"/>
                <a:sym typeface="Courier New"/>
              </a:rPr>
              <a:t>  name: </a:t>
            </a:r>
            <a:r>
              <a:rPr lang="en-US" sz="2000" b="1" i="0" u="none" strike="noStrike" cap="none" dirty="0" err="1">
                <a:solidFill>
                  <a:schemeClr val="accent4"/>
                </a:solidFill>
                <a:latin typeface="Courier New"/>
                <a:ea typeface="Courier New"/>
                <a:cs typeface="Courier New"/>
                <a:sym typeface="Courier New"/>
              </a:rPr>
              <a:t>ottawa</a:t>
            </a:r>
            <a:endParaRPr sz="2000" b="1" i="0" u="none" strike="noStrike" cap="none" dirty="0">
              <a:solidFill>
                <a:schemeClr val="accent4"/>
              </a:solidFill>
              <a:latin typeface="Courier New"/>
              <a:ea typeface="Courier New"/>
              <a:cs typeface="Courier New"/>
              <a:sym typeface="Courier New"/>
            </a:endParaRPr>
          </a:p>
          <a:p>
            <a:pPr marL="274320" marR="0" lvl="0" indent="0" algn="l" rtl="0">
              <a:lnSpc>
                <a:spcPct val="100000"/>
              </a:lnSpc>
              <a:spcBef>
                <a:spcPts val="0"/>
              </a:spcBef>
              <a:spcAft>
                <a:spcPts val="0"/>
              </a:spcAft>
              <a:buClr>
                <a:srgbClr val="000000"/>
              </a:buClr>
              <a:buSzPts val="1100"/>
              <a:buFont typeface="Arial"/>
              <a:buNone/>
            </a:pPr>
            <a:r>
              <a:rPr lang="en-US" sz="2000" b="1" i="0" u="none" strike="noStrike" cap="none" dirty="0">
                <a:solidFill>
                  <a:schemeClr val="lt1"/>
                </a:solidFill>
                <a:latin typeface="Courier New"/>
                <a:ea typeface="Courier New"/>
                <a:cs typeface="Courier New"/>
                <a:sym typeface="Courier New"/>
              </a:rPr>
              <a:t>data:</a:t>
            </a:r>
            <a:endParaRPr sz="2000" b="1" i="0" u="none" strike="noStrike" cap="none" dirty="0">
              <a:solidFill>
                <a:schemeClr val="lt1"/>
              </a:solidFill>
              <a:latin typeface="Courier New"/>
              <a:ea typeface="Courier New"/>
              <a:cs typeface="Courier New"/>
              <a:sym typeface="Courier New"/>
            </a:endParaRPr>
          </a:p>
          <a:p>
            <a:pPr marL="274320" marR="0" lvl="0" indent="0" algn="l" rtl="0">
              <a:lnSpc>
                <a:spcPct val="100000"/>
              </a:lnSpc>
              <a:spcBef>
                <a:spcPts val="0"/>
              </a:spcBef>
              <a:spcAft>
                <a:spcPts val="0"/>
              </a:spcAft>
              <a:buClr>
                <a:srgbClr val="000000"/>
              </a:buClr>
              <a:buSzPts val="1100"/>
              <a:buFont typeface="Arial"/>
              <a:buNone/>
            </a:pPr>
            <a:r>
              <a:rPr lang="en-US" sz="2000" b="1" i="0" u="none" strike="noStrike" cap="none" dirty="0">
                <a:solidFill>
                  <a:schemeClr val="lt1"/>
                </a:solidFill>
                <a:latin typeface="Courier New"/>
                <a:ea typeface="Courier New"/>
                <a:cs typeface="Courier New"/>
                <a:sym typeface="Courier New"/>
              </a:rPr>
              <a:t>  </a:t>
            </a:r>
            <a:r>
              <a:rPr lang="en-US" sz="2000" b="1" i="0" u="none" strike="noStrike" cap="none" dirty="0" err="1">
                <a:solidFill>
                  <a:schemeClr val="lt1"/>
                </a:solidFill>
                <a:latin typeface="Courier New"/>
                <a:ea typeface="Courier New"/>
                <a:cs typeface="Courier New"/>
                <a:sym typeface="Courier New"/>
              </a:rPr>
              <a:t>projectId</a:t>
            </a:r>
            <a:r>
              <a:rPr lang="en-US" sz="2000" b="1" i="0" u="none" strike="noStrike" cap="none" dirty="0">
                <a:solidFill>
                  <a:schemeClr val="lt1"/>
                </a:solidFill>
                <a:latin typeface="Courier New"/>
                <a:ea typeface="Courier New"/>
                <a:cs typeface="Courier New"/>
                <a:sym typeface="Courier New"/>
              </a:rPr>
              <a:t>: 5b76d1750bd66b7ea136427f</a:t>
            </a:r>
            <a:endParaRPr sz="2000" b="1" i="0" u="none" strike="noStrike" cap="none" dirty="0">
              <a:solidFill>
                <a:schemeClr val="lt1"/>
              </a:solidFill>
              <a:latin typeface="Courier New"/>
              <a:ea typeface="Courier New"/>
              <a:cs typeface="Courier New"/>
              <a:sym typeface="Courier New"/>
            </a:endParaRPr>
          </a:p>
          <a:p>
            <a:pPr marL="274320" marR="0" lvl="0" indent="0" algn="l" rtl="0">
              <a:lnSpc>
                <a:spcPct val="100000"/>
              </a:lnSpc>
              <a:spcBef>
                <a:spcPts val="0"/>
              </a:spcBef>
              <a:spcAft>
                <a:spcPts val="0"/>
              </a:spcAft>
              <a:buClr>
                <a:srgbClr val="000000"/>
              </a:buClr>
              <a:buSzPts val="1100"/>
              <a:buFont typeface="Arial"/>
              <a:buNone/>
            </a:pPr>
            <a:r>
              <a:rPr lang="en-US" sz="2000" b="1" i="0" u="none" strike="noStrike" cap="none" dirty="0">
                <a:solidFill>
                  <a:schemeClr val="lt1"/>
                </a:solidFill>
                <a:latin typeface="Courier New"/>
                <a:ea typeface="Courier New"/>
                <a:cs typeface="Courier New"/>
                <a:sym typeface="Courier New"/>
              </a:rPr>
              <a:t>  </a:t>
            </a:r>
            <a:r>
              <a:rPr lang="en-US" sz="2000" b="1" i="0" u="none" strike="noStrike" cap="none" dirty="0" err="1">
                <a:solidFill>
                  <a:schemeClr val="lt1"/>
                </a:solidFill>
                <a:latin typeface="Courier New"/>
                <a:ea typeface="Courier New"/>
                <a:cs typeface="Courier New"/>
                <a:sym typeface="Courier New"/>
              </a:rPr>
              <a:t>baseUrl</a:t>
            </a:r>
            <a:r>
              <a:rPr lang="en-US" sz="2000" b="1" i="0" u="none" strike="noStrike" cap="none" dirty="0">
                <a:solidFill>
                  <a:schemeClr val="lt1"/>
                </a:solidFill>
                <a:latin typeface="Courier New"/>
                <a:ea typeface="Courier New"/>
                <a:cs typeface="Courier New"/>
                <a:sym typeface="Courier New"/>
              </a:rPr>
              <a:t>: https://</a:t>
            </a:r>
            <a:r>
              <a:rPr lang="en-US" sz="2000" b="1" i="0" u="none" strike="noStrike" cap="none" dirty="0" err="1">
                <a:solidFill>
                  <a:schemeClr val="lt1"/>
                </a:solidFill>
                <a:latin typeface="Courier New"/>
                <a:ea typeface="Courier New"/>
                <a:cs typeface="Courier New"/>
                <a:sym typeface="Courier New"/>
              </a:rPr>
              <a:t>cloud.mongodb.com</a:t>
            </a:r>
            <a:r>
              <a:rPr lang="en-US" sz="2000" b="1" i="0" u="none" strike="noStrike" cap="none" dirty="0">
                <a:solidFill>
                  <a:schemeClr val="lt1"/>
                </a:solidFill>
                <a:latin typeface="Courier New"/>
                <a:ea typeface="Courier New"/>
                <a:cs typeface="Courier New"/>
                <a:sym typeface="Courier New"/>
              </a:rPr>
              <a:t>/</a:t>
            </a:r>
            <a:endParaRPr sz="2000" b="1" i="0" u="none" strike="noStrike" cap="none" dirty="0">
              <a:solidFill>
                <a:schemeClr val="lt1"/>
              </a:solidFill>
              <a:latin typeface="Courier New"/>
              <a:ea typeface="Courier New"/>
              <a:cs typeface="Courier New"/>
              <a:sym typeface="Courier New"/>
            </a:endParaRPr>
          </a:p>
        </p:txBody>
      </p:sp>
      <p:sp>
        <p:nvSpPr>
          <p:cNvPr id="427" name="Google Shape;427;p72"/>
          <p:cNvSpPr>
            <a:spLocks noGrp="1"/>
          </p:cNvSpPr>
          <p:nvPr>
            <p:ph type="body" idx="2"/>
          </p:nvPr>
        </p:nvSpPr>
        <p:spPr>
          <a:xfrm>
            <a:off x="6169152" y="1838325"/>
            <a:ext cx="5184648" cy="4453145"/>
          </a:xfrm>
          <a:prstGeom prst="roundRect">
            <a:avLst>
              <a:gd name="adj" fmla="val 2683"/>
            </a:avLst>
          </a:prstGeom>
          <a:solidFill>
            <a:schemeClr val="accent6">
              <a:alpha val="74509"/>
            </a:schemeClr>
          </a:solidFill>
          <a:ln w="9525" cap="flat" cmpd="sng">
            <a:solidFill>
              <a:schemeClr val="accent2"/>
            </a:solidFill>
            <a:prstDash val="solid"/>
            <a:round/>
            <a:headEnd type="none" w="sm" len="sm"/>
            <a:tailEnd type="none" w="sm" len="sm"/>
          </a:ln>
        </p:spPr>
        <p:txBody>
          <a:bodyPr spcFirstLastPara="1" wrap="square" lIns="182875" tIns="91425" rIns="182875" bIns="45700" anchor="t" anchorCtr="0">
            <a:noAutofit/>
          </a:bodyPr>
          <a:lstStyle/>
          <a:p>
            <a:pPr marL="274320" marR="0" lvl="0" indent="0" algn="l" rtl="0">
              <a:lnSpc>
                <a:spcPct val="100000"/>
              </a:lnSpc>
              <a:spcBef>
                <a:spcPts val="0"/>
              </a:spcBef>
              <a:spcAft>
                <a:spcPts val="0"/>
              </a:spcAft>
              <a:buClr>
                <a:srgbClr val="000000"/>
              </a:buClr>
              <a:buSzPts val="1100"/>
              <a:buFont typeface="Arial"/>
              <a:buNone/>
            </a:pPr>
            <a:r>
              <a:rPr lang="en-US" sz="2000" b="1" i="0" u="none" strike="noStrike" cap="none" dirty="0">
                <a:solidFill>
                  <a:schemeClr val="lt1"/>
                </a:solidFill>
                <a:latin typeface="Courier New"/>
                <a:ea typeface="Courier New"/>
                <a:cs typeface="Courier New"/>
                <a:sym typeface="Courier New"/>
              </a:rPr>
              <a:t>---</a:t>
            </a:r>
            <a:endParaRPr sz="2000" b="1" i="0" u="none" strike="noStrike" cap="none" dirty="0">
              <a:solidFill>
                <a:schemeClr val="lt1"/>
              </a:solidFill>
              <a:latin typeface="Courier New"/>
              <a:ea typeface="Courier New"/>
              <a:cs typeface="Courier New"/>
              <a:sym typeface="Courier New"/>
            </a:endParaRPr>
          </a:p>
          <a:p>
            <a:pPr marL="274320" marR="0" lvl="0" indent="0" algn="l" rtl="0">
              <a:lnSpc>
                <a:spcPct val="100000"/>
              </a:lnSpc>
              <a:spcBef>
                <a:spcPts val="0"/>
              </a:spcBef>
              <a:spcAft>
                <a:spcPts val="0"/>
              </a:spcAft>
              <a:buClr>
                <a:srgbClr val="000000"/>
              </a:buClr>
              <a:buSzPts val="1100"/>
              <a:buFont typeface="Arial"/>
              <a:buNone/>
            </a:pPr>
            <a:r>
              <a:rPr lang="en-US" sz="2000" b="1" i="0" u="none" strike="noStrike" cap="none" dirty="0" err="1">
                <a:solidFill>
                  <a:schemeClr val="lt1"/>
                </a:solidFill>
                <a:latin typeface="Courier New"/>
                <a:ea typeface="Courier New"/>
                <a:cs typeface="Courier New"/>
                <a:sym typeface="Courier New"/>
              </a:rPr>
              <a:t>apiVersion</a:t>
            </a:r>
            <a:r>
              <a:rPr lang="en-US" sz="2000" b="1" i="0" u="none" strike="noStrike" cap="none" dirty="0">
                <a:solidFill>
                  <a:schemeClr val="lt1"/>
                </a:solidFill>
                <a:latin typeface="Courier New"/>
                <a:ea typeface="Courier New"/>
                <a:cs typeface="Courier New"/>
                <a:sym typeface="Courier New"/>
              </a:rPr>
              <a:t>: v1</a:t>
            </a:r>
            <a:endParaRPr sz="2000" b="1" i="0" u="none" strike="noStrike" cap="none" dirty="0">
              <a:solidFill>
                <a:schemeClr val="lt1"/>
              </a:solidFill>
              <a:latin typeface="Courier New"/>
              <a:ea typeface="Courier New"/>
              <a:cs typeface="Courier New"/>
              <a:sym typeface="Courier New"/>
            </a:endParaRPr>
          </a:p>
          <a:p>
            <a:pPr marL="274320" marR="0" lvl="0" indent="0" algn="l" rtl="0">
              <a:lnSpc>
                <a:spcPct val="100000"/>
              </a:lnSpc>
              <a:spcBef>
                <a:spcPts val="0"/>
              </a:spcBef>
              <a:spcAft>
                <a:spcPts val="0"/>
              </a:spcAft>
              <a:buClr>
                <a:srgbClr val="000000"/>
              </a:buClr>
              <a:buSzPts val="1100"/>
              <a:buFont typeface="Arial"/>
              <a:buNone/>
            </a:pPr>
            <a:r>
              <a:rPr lang="en-US" sz="2000" b="1" i="0" u="none" strike="noStrike" cap="none" dirty="0">
                <a:solidFill>
                  <a:schemeClr val="lt1"/>
                </a:solidFill>
                <a:latin typeface="Courier New"/>
                <a:ea typeface="Courier New"/>
                <a:cs typeface="Courier New"/>
                <a:sym typeface="Courier New"/>
              </a:rPr>
              <a:t>kind: </a:t>
            </a:r>
            <a:r>
              <a:rPr lang="en-US" sz="2000" b="1" i="0" u="none" strike="noStrike" cap="none" dirty="0">
                <a:solidFill>
                  <a:schemeClr val="accent2"/>
                </a:solidFill>
                <a:latin typeface="Courier New"/>
                <a:ea typeface="Courier New"/>
                <a:cs typeface="Courier New"/>
                <a:sym typeface="Courier New"/>
              </a:rPr>
              <a:t>Secret</a:t>
            </a:r>
            <a:endParaRPr sz="2000" b="1" i="0" u="none" strike="noStrike" cap="none" dirty="0">
              <a:solidFill>
                <a:schemeClr val="accent2"/>
              </a:solidFill>
              <a:latin typeface="Courier New"/>
              <a:ea typeface="Courier New"/>
              <a:cs typeface="Courier New"/>
              <a:sym typeface="Courier New"/>
            </a:endParaRPr>
          </a:p>
          <a:p>
            <a:pPr marL="274320" marR="0" lvl="0" indent="0" algn="l" rtl="0">
              <a:lnSpc>
                <a:spcPct val="100000"/>
              </a:lnSpc>
              <a:spcBef>
                <a:spcPts val="0"/>
              </a:spcBef>
              <a:spcAft>
                <a:spcPts val="0"/>
              </a:spcAft>
              <a:buClr>
                <a:srgbClr val="000000"/>
              </a:buClr>
              <a:buSzPts val="1100"/>
              <a:buFont typeface="Arial"/>
              <a:buNone/>
            </a:pPr>
            <a:r>
              <a:rPr lang="en-US" sz="2000" b="1" i="0" u="none" strike="noStrike" cap="none" dirty="0">
                <a:solidFill>
                  <a:schemeClr val="lt1"/>
                </a:solidFill>
                <a:latin typeface="Courier New"/>
                <a:ea typeface="Courier New"/>
                <a:cs typeface="Courier New"/>
                <a:sym typeface="Courier New"/>
              </a:rPr>
              <a:t>metadata:</a:t>
            </a:r>
            <a:endParaRPr sz="2000" b="1" i="0" u="none" strike="noStrike" cap="none" dirty="0">
              <a:solidFill>
                <a:schemeClr val="lt1"/>
              </a:solidFill>
              <a:latin typeface="Courier New"/>
              <a:ea typeface="Courier New"/>
              <a:cs typeface="Courier New"/>
              <a:sym typeface="Courier New"/>
            </a:endParaRPr>
          </a:p>
          <a:p>
            <a:pPr marL="274320" marR="0" lvl="0" indent="0" algn="l" rtl="0">
              <a:lnSpc>
                <a:spcPct val="100000"/>
              </a:lnSpc>
              <a:spcBef>
                <a:spcPts val="0"/>
              </a:spcBef>
              <a:spcAft>
                <a:spcPts val="0"/>
              </a:spcAft>
              <a:buClr>
                <a:srgbClr val="000000"/>
              </a:buClr>
              <a:buSzPts val="1100"/>
              <a:buFont typeface="Arial"/>
              <a:buNone/>
            </a:pPr>
            <a:r>
              <a:rPr lang="en-US" sz="2000" b="1" i="0" u="none" strike="noStrike" cap="none" dirty="0">
                <a:solidFill>
                  <a:schemeClr val="lt1"/>
                </a:solidFill>
                <a:latin typeface="Courier New"/>
                <a:ea typeface="Courier New"/>
                <a:cs typeface="Courier New"/>
                <a:sym typeface="Courier New"/>
              </a:rPr>
              <a:t>  name: </a:t>
            </a:r>
            <a:r>
              <a:rPr lang="en-US" sz="2000" b="1" i="0" u="none" strike="noStrike" cap="none" dirty="0" err="1">
                <a:solidFill>
                  <a:schemeClr val="accent4"/>
                </a:solidFill>
                <a:latin typeface="Courier New"/>
                <a:ea typeface="Courier New"/>
                <a:cs typeface="Courier New"/>
                <a:sym typeface="Courier New"/>
              </a:rPr>
              <a:t>opsmgr</a:t>
            </a:r>
            <a:r>
              <a:rPr lang="en-US" sz="2000" b="1" i="0" u="none" strike="noStrike" cap="none" dirty="0">
                <a:solidFill>
                  <a:schemeClr val="accent4"/>
                </a:solidFill>
                <a:latin typeface="Courier New"/>
                <a:ea typeface="Courier New"/>
                <a:cs typeface="Courier New"/>
                <a:sym typeface="Courier New"/>
              </a:rPr>
              <a:t>-credentials</a:t>
            </a:r>
            <a:endParaRPr sz="2000" b="1" i="0" u="none" strike="noStrike" cap="none" dirty="0">
              <a:solidFill>
                <a:schemeClr val="accent4"/>
              </a:solidFill>
              <a:latin typeface="Courier New"/>
              <a:ea typeface="Courier New"/>
              <a:cs typeface="Courier New"/>
              <a:sym typeface="Courier New"/>
            </a:endParaRPr>
          </a:p>
          <a:p>
            <a:pPr marL="274320" marR="0" lvl="0" indent="0" algn="l" rtl="0">
              <a:lnSpc>
                <a:spcPct val="100000"/>
              </a:lnSpc>
              <a:spcBef>
                <a:spcPts val="0"/>
              </a:spcBef>
              <a:spcAft>
                <a:spcPts val="0"/>
              </a:spcAft>
              <a:buClr>
                <a:srgbClr val="000000"/>
              </a:buClr>
              <a:buSzPts val="1100"/>
              <a:buFont typeface="Arial"/>
              <a:buNone/>
            </a:pPr>
            <a:r>
              <a:rPr lang="en-US" sz="2000" b="1" i="0" u="none" strike="noStrike" cap="none" dirty="0" err="1">
                <a:solidFill>
                  <a:schemeClr val="lt1"/>
                </a:solidFill>
                <a:latin typeface="Courier New"/>
                <a:ea typeface="Courier New"/>
                <a:cs typeface="Courier New"/>
                <a:sym typeface="Courier New"/>
              </a:rPr>
              <a:t>stringData</a:t>
            </a:r>
            <a:r>
              <a:rPr lang="en-US" sz="2000" b="1" i="0" u="none" strike="noStrike" cap="none" dirty="0">
                <a:solidFill>
                  <a:schemeClr val="lt1"/>
                </a:solidFill>
                <a:latin typeface="Courier New"/>
                <a:ea typeface="Courier New"/>
                <a:cs typeface="Courier New"/>
                <a:sym typeface="Courier New"/>
              </a:rPr>
              <a:t>:</a:t>
            </a:r>
            <a:endParaRPr sz="2000" b="1" i="0" u="none" strike="noStrike" cap="none" dirty="0">
              <a:solidFill>
                <a:schemeClr val="lt1"/>
              </a:solidFill>
              <a:latin typeface="Courier New"/>
              <a:ea typeface="Courier New"/>
              <a:cs typeface="Courier New"/>
              <a:sym typeface="Courier New"/>
            </a:endParaRPr>
          </a:p>
          <a:p>
            <a:pPr marL="274320" marR="0" lvl="0" indent="0" algn="l" rtl="0">
              <a:lnSpc>
                <a:spcPct val="100000"/>
              </a:lnSpc>
              <a:spcBef>
                <a:spcPts val="0"/>
              </a:spcBef>
              <a:spcAft>
                <a:spcPts val="0"/>
              </a:spcAft>
              <a:buClr>
                <a:srgbClr val="000000"/>
              </a:buClr>
              <a:buSzPts val="1100"/>
              <a:buFont typeface="Arial"/>
              <a:buNone/>
            </a:pPr>
            <a:r>
              <a:rPr lang="en-US" sz="2000" b="1" i="0" u="none" strike="noStrike" cap="none" dirty="0">
                <a:solidFill>
                  <a:schemeClr val="lt1"/>
                </a:solidFill>
                <a:latin typeface="Courier New"/>
                <a:ea typeface="Courier New"/>
                <a:cs typeface="Courier New"/>
                <a:sym typeface="Courier New"/>
              </a:rPr>
              <a:t>  user: </a:t>
            </a:r>
            <a:r>
              <a:rPr lang="en-US" sz="2000" b="1" i="0" u="none" strike="noStrike" cap="none" dirty="0" err="1">
                <a:solidFill>
                  <a:schemeClr val="lt1"/>
                </a:solidFill>
                <a:latin typeface="Courier New"/>
                <a:ea typeface="Courier New"/>
                <a:cs typeface="Courier New"/>
                <a:sym typeface="Courier New"/>
              </a:rPr>
              <a:t>sani.chabi-yo</a:t>
            </a:r>
            <a:endParaRPr sz="2000" b="1" i="0" u="none" strike="noStrike" cap="none" dirty="0">
              <a:solidFill>
                <a:schemeClr val="lt1"/>
              </a:solidFill>
              <a:latin typeface="Courier New"/>
              <a:ea typeface="Courier New"/>
              <a:cs typeface="Courier New"/>
              <a:sym typeface="Courier New"/>
            </a:endParaRPr>
          </a:p>
          <a:p>
            <a:pPr marL="274320" marR="0" lvl="0" indent="0" algn="l" rtl="0">
              <a:lnSpc>
                <a:spcPct val="100000"/>
              </a:lnSpc>
              <a:spcBef>
                <a:spcPts val="0"/>
              </a:spcBef>
              <a:spcAft>
                <a:spcPts val="0"/>
              </a:spcAft>
              <a:buClr>
                <a:srgbClr val="000000"/>
              </a:buClr>
              <a:buSzPts val="1100"/>
              <a:buFont typeface="Arial"/>
              <a:buNone/>
            </a:pPr>
            <a:r>
              <a:rPr lang="en-US" sz="2000" b="1" i="0" u="none" strike="noStrike" cap="none" dirty="0">
                <a:solidFill>
                  <a:schemeClr val="lt1"/>
                </a:solidFill>
                <a:latin typeface="Courier New"/>
                <a:ea typeface="Courier New"/>
                <a:cs typeface="Courier New"/>
                <a:sym typeface="Courier New"/>
              </a:rPr>
              <a:t>  </a:t>
            </a:r>
            <a:r>
              <a:rPr lang="en-US" sz="2000" b="1" i="0" u="none" strike="noStrike" cap="none" dirty="0" err="1">
                <a:solidFill>
                  <a:schemeClr val="lt1"/>
                </a:solidFill>
                <a:latin typeface="Courier New"/>
                <a:ea typeface="Courier New"/>
                <a:cs typeface="Courier New"/>
                <a:sym typeface="Courier New"/>
              </a:rPr>
              <a:t>publicApiKey</a:t>
            </a:r>
            <a:r>
              <a:rPr lang="en-US" sz="2000" b="1" i="0" u="none" strike="noStrike" cap="none" dirty="0">
                <a:solidFill>
                  <a:schemeClr val="lt1"/>
                </a:solidFill>
                <a:latin typeface="Courier New"/>
                <a:ea typeface="Courier New"/>
                <a:cs typeface="Courier New"/>
                <a:sym typeface="Courier New"/>
              </a:rPr>
              <a:t>: 02b9674b-e912-4bf5-bec3-43687832a6cd</a:t>
            </a:r>
            <a:endParaRPr sz="2000" b="1" i="0" u="none" strike="noStrike" cap="none" dirty="0">
              <a:solidFill>
                <a:schemeClr val="lt1"/>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lt1"/>
              </a:buClr>
              <a:buSzPts val="2000"/>
              <a:buFont typeface="Arial"/>
              <a:buNone/>
            </a:pPr>
            <a:endParaRPr sz="2000" b="1" i="0" u="none" strike="noStrike" cap="none" dirty="0">
              <a:solidFill>
                <a:schemeClr val="lt1"/>
              </a:solidFill>
              <a:latin typeface="Courier New"/>
              <a:ea typeface="Courier New"/>
              <a:cs typeface="Courier New"/>
              <a:sym typeface="Courier New"/>
            </a:endParaRPr>
          </a:p>
        </p:txBody>
      </p:sp>
    </p:spTree>
    <p:extLst>
      <p:ext uri="{BB962C8B-B14F-4D97-AF65-F5344CB8AC3E}">
        <p14:creationId xmlns:p14="http://schemas.microsoft.com/office/powerpoint/2010/main" val="2787917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73"/>
        <p:cNvGrpSpPr/>
        <p:nvPr/>
      </p:nvGrpSpPr>
      <p:grpSpPr>
        <a:xfrm>
          <a:off x="0" y="0"/>
          <a:ext cx="0" cy="0"/>
          <a:chOff x="0" y="0"/>
          <a:chExt cx="0" cy="0"/>
        </a:xfrm>
      </p:grpSpPr>
      <p:sp>
        <p:nvSpPr>
          <p:cNvPr id="474" name="Google Shape;474;p22"/>
          <p:cNvSpPr txBox="1">
            <a:spLocks noGrp="1"/>
          </p:cNvSpPr>
          <p:nvPr>
            <p:ph type="title"/>
          </p:nvPr>
        </p:nvSpPr>
        <p:spPr>
          <a:xfrm>
            <a:off x="-463824" y="985191"/>
            <a:ext cx="3182000" cy="817600"/>
          </a:xfrm>
          <a:prstGeom prst="rect">
            <a:avLst/>
          </a:prstGeom>
          <a:noFill/>
          <a:ln>
            <a:noFill/>
          </a:ln>
        </p:spPr>
        <p:txBody>
          <a:bodyPr spcFirstLastPara="1" wrap="square" lIns="0" tIns="0" rIns="0" bIns="0" anchor="t" anchorCtr="0">
            <a:noAutofit/>
          </a:bodyPr>
          <a:lstStyle/>
          <a:p>
            <a:r>
              <a:rPr lang="en-US" dirty="0"/>
              <a:t>Agenda</a:t>
            </a:r>
            <a:endParaRPr dirty="0"/>
          </a:p>
        </p:txBody>
      </p:sp>
      <p:sp>
        <p:nvSpPr>
          <p:cNvPr id="475" name="Google Shape;475;p22"/>
          <p:cNvSpPr txBox="1">
            <a:spLocks noGrp="1"/>
          </p:cNvSpPr>
          <p:nvPr>
            <p:ph type="body" idx="1"/>
          </p:nvPr>
        </p:nvSpPr>
        <p:spPr>
          <a:xfrm>
            <a:off x="3223700" y="1201751"/>
            <a:ext cx="8666922" cy="4793600"/>
          </a:xfrm>
          <a:prstGeom prst="rect">
            <a:avLst/>
          </a:prstGeom>
          <a:noFill/>
          <a:ln>
            <a:noFill/>
          </a:ln>
        </p:spPr>
        <p:txBody>
          <a:bodyPr spcFirstLastPara="1" wrap="square" lIns="0" tIns="0" rIns="0" bIns="60933" anchor="t" anchorCtr="0">
            <a:noAutofit/>
          </a:bodyPr>
          <a:lstStyle/>
          <a:p>
            <a:pPr marL="0" indent="0">
              <a:spcBef>
                <a:spcPts val="1333"/>
              </a:spcBef>
              <a:buSzPts val="2000"/>
              <a:buNone/>
            </a:pPr>
            <a:r>
              <a:rPr lang="en-US" sz="2400" dirty="0"/>
              <a:t>1. Introduction to MongoDB </a:t>
            </a:r>
          </a:p>
          <a:p>
            <a:pPr marL="0" indent="0">
              <a:spcBef>
                <a:spcPts val="1333"/>
              </a:spcBef>
              <a:buSzPts val="2000"/>
              <a:buNone/>
            </a:pPr>
            <a:r>
              <a:rPr lang="en-US" sz="2400" dirty="0"/>
              <a:t>2. Kubernetes Operator for MongoDB</a:t>
            </a:r>
          </a:p>
          <a:p>
            <a:pPr marL="0" lvl="0" indent="0">
              <a:lnSpc>
                <a:spcPct val="115000"/>
              </a:lnSpc>
              <a:buSzPts val="2400"/>
              <a:buNone/>
            </a:pPr>
            <a:r>
              <a:rPr lang="en-US" sz="2400" dirty="0"/>
              <a:t>2. MongoDB Atlas</a:t>
            </a:r>
          </a:p>
          <a:p>
            <a:pPr marL="0" lvl="0" indent="0">
              <a:lnSpc>
                <a:spcPct val="115000"/>
              </a:lnSpc>
              <a:buSzPts val="2400"/>
              <a:buNone/>
            </a:pPr>
            <a:r>
              <a:rPr lang="en-US" sz="2400" dirty="0"/>
              <a:t>3. MongoDB Stitch</a:t>
            </a:r>
          </a:p>
        </p:txBody>
      </p:sp>
      <p:sp>
        <p:nvSpPr>
          <p:cNvPr id="476" name="Google Shape;476;p22"/>
          <p:cNvSpPr/>
          <p:nvPr/>
        </p:nvSpPr>
        <p:spPr>
          <a:xfrm>
            <a:off x="5965375" y="6976965"/>
            <a:ext cx="39645" cy="70287"/>
          </a:xfrm>
          <a:custGeom>
            <a:avLst/>
            <a:gdLst/>
            <a:ahLst/>
            <a:cxnLst/>
            <a:rect l="l" t="t" r="r" b="b"/>
            <a:pathLst>
              <a:path w="29734" h="52715" extrusionOk="0">
                <a:moveTo>
                  <a:pt x="4035" y="0"/>
                </a:moveTo>
                <a:lnTo>
                  <a:pt x="29734" y="52715"/>
                </a:lnTo>
                <a:lnTo>
                  <a:pt x="0" y="8277"/>
                </a:lnTo>
                <a:lnTo>
                  <a:pt x="4035" y="0"/>
                </a:lnTo>
                <a:close/>
              </a:path>
            </a:pathLst>
          </a:custGeom>
          <a:solidFill>
            <a:schemeClr val="accent1"/>
          </a:solidFill>
          <a:ln>
            <a:noFill/>
          </a:ln>
        </p:spPr>
        <p:txBody>
          <a:bodyPr spcFirstLastPara="1" wrap="square" lIns="121900" tIns="60933" rIns="121900" bIns="60933" anchor="ctr" anchorCtr="0">
            <a:noAutofit/>
          </a:bodyPr>
          <a:lstStyle/>
          <a:p>
            <a:pPr algn="ctr" defTabSz="1219170"/>
            <a:endParaRPr sz="1867">
              <a:solidFill>
                <a:srgbClr val="FFFFFF"/>
              </a:solidFill>
            </a:endParaRPr>
          </a:p>
        </p:txBody>
      </p:sp>
      <p:pic>
        <p:nvPicPr>
          <p:cNvPr id="477" name="Google Shape;477;p22"/>
          <p:cNvPicPr preferRelativeResize="0"/>
          <p:nvPr/>
        </p:nvPicPr>
        <p:blipFill rotWithShape="1">
          <a:blip r:embed="rId3">
            <a:alphaModFix/>
          </a:blip>
          <a:srcRect/>
          <a:stretch/>
        </p:blipFill>
        <p:spPr>
          <a:xfrm>
            <a:off x="744316" y="1770357"/>
            <a:ext cx="516585" cy="516585"/>
          </a:xfrm>
          <a:prstGeom prst="rect">
            <a:avLst/>
          </a:prstGeom>
          <a:noFill/>
          <a:ln>
            <a:noFill/>
          </a:ln>
        </p:spPr>
      </p:pic>
      <p:sp>
        <p:nvSpPr>
          <p:cNvPr id="478" name="Google Shape;478;p22"/>
          <p:cNvSpPr txBox="1"/>
          <p:nvPr/>
        </p:nvSpPr>
        <p:spPr>
          <a:xfrm>
            <a:off x="1260900" y="1802947"/>
            <a:ext cx="1962800" cy="451600"/>
          </a:xfrm>
          <a:prstGeom prst="rect">
            <a:avLst/>
          </a:prstGeom>
          <a:noFill/>
          <a:ln>
            <a:noFill/>
          </a:ln>
        </p:spPr>
        <p:txBody>
          <a:bodyPr spcFirstLastPara="1" wrap="square" lIns="121900" tIns="60933" rIns="121900" bIns="60933" anchor="t" anchorCtr="0">
            <a:noAutofit/>
          </a:bodyPr>
          <a:lstStyle/>
          <a:p>
            <a:pPr defTabSz="1219170"/>
            <a:r>
              <a:rPr lang="en-US" sz="2133" b="1" dirty="0">
                <a:solidFill>
                  <a:srgbClr val="69B341"/>
                </a:solidFill>
              </a:rPr>
              <a:t>60 minutes</a:t>
            </a:r>
            <a:endParaRPr sz="2133" b="1" dirty="0">
              <a:solidFill>
                <a:srgbClr val="69B341"/>
              </a:solidFill>
            </a:endParaRPr>
          </a:p>
        </p:txBody>
      </p:sp>
    </p:spTree>
    <p:extLst>
      <p:ext uri="{BB962C8B-B14F-4D97-AF65-F5344CB8AC3E}">
        <p14:creationId xmlns:p14="http://schemas.microsoft.com/office/powerpoint/2010/main" val="31413708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73"/>
          <p:cNvSpPr txBox="1">
            <a:spLocks noGrp="1"/>
          </p:cNvSpPr>
          <p:nvPr>
            <p:ph type="title"/>
          </p:nvPr>
        </p:nvSpPr>
        <p:spPr>
          <a:xfrm>
            <a:off x="838200" y="734557"/>
            <a:ext cx="10515600" cy="1009651"/>
          </a:xfrm>
          <a:prstGeom prst="rect">
            <a:avLst/>
          </a:prstGeom>
          <a:noFill/>
          <a:ln>
            <a:noFill/>
          </a:ln>
        </p:spPr>
        <p:txBody>
          <a:bodyPr spcFirstLastPara="1" wrap="square" lIns="0" tIns="45700" rIns="0" bIns="45700" anchor="t" anchorCtr="0">
            <a:noAutofit/>
          </a:bodyPr>
          <a:lstStyle/>
          <a:p>
            <a:pPr marL="0" marR="0" lvl="0" indent="0" algn="l" rtl="0">
              <a:lnSpc>
                <a:spcPct val="90000"/>
              </a:lnSpc>
              <a:spcBef>
                <a:spcPts val="0"/>
              </a:spcBef>
              <a:spcAft>
                <a:spcPts val="0"/>
              </a:spcAft>
              <a:buClr>
                <a:schemeClr val="lt1"/>
              </a:buClr>
              <a:buSzPts val="5000"/>
              <a:buFont typeface="Arial"/>
              <a:buNone/>
            </a:pPr>
            <a:r>
              <a:rPr lang="en-US" sz="5000" b="1" i="0" u="none" strike="noStrike" cap="none">
                <a:solidFill>
                  <a:schemeClr val="lt1"/>
                </a:solidFill>
                <a:latin typeface="Arial"/>
                <a:ea typeface="Arial"/>
                <a:cs typeface="Arial"/>
                <a:sym typeface="Arial"/>
              </a:rPr>
              <a:t>Create Secret &amp; ConfigMap</a:t>
            </a:r>
            <a:endParaRPr sz="5000" b="1" i="0" u="none" strike="noStrike" cap="none">
              <a:solidFill>
                <a:schemeClr val="lt1"/>
              </a:solidFill>
              <a:latin typeface="Arial"/>
              <a:ea typeface="Arial"/>
              <a:cs typeface="Arial"/>
              <a:sym typeface="Arial"/>
            </a:endParaRPr>
          </a:p>
        </p:txBody>
      </p:sp>
      <p:sp>
        <p:nvSpPr>
          <p:cNvPr id="433" name="Google Shape;433;p73"/>
          <p:cNvSpPr>
            <a:spLocks noGrp="1"/>
          </p:cNvSpPr>
          <p:nvPr>
            <p:ph type="body" idx="1"/>
          </p:nvPr>
        </p:nvSpPr>
        <p:spPr>
          <a:xfrm>
            <a:off x="838200" y="1838325"/>
            <a:ext cx="10515600" cy="4453145"/>
          </a:xfrm>
          <a:prstGeom prst="roundRect">
            <a:avLst>
              <a:gd name="adj" fmla="val 2683"/>
            </a:avLst>
          </a:prstGeom>
          <a:solidFill>
            <a:schemeClr val="accent6">
              <a:alpha val="74509"/>
            </a:schemeClr>
          </a:solidFill>
          <a:ln w="9525" cap="flat" cmpd="sng">
            <a:solidFill>
              <a:schemeClr val="accent2"/>
            </a:solidFill>
            <a:prstDash val="solid"/>
            <a:round/>
            <a:headEnd type="none" w="sm" len="sm"/>
            <a:tailEnd type="none" w="sm" len="sm"/>
          </a:ln>
        </p:spPr>
        <p:txBody>
          <a:bodyPr spcFirstLastPara="1" wrap="square" lIns="182875" tIns="91425" rIns="18287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US" sz="2000" b="1" i="0" u="none" strike="noStrike" cap="none" dirty="0" err="1">
                <a:solidFill>
                  <a:schemeClr val="lt1"/>
                </a:solidFill>
                <a:latin typeface="Courier New"/>
                <a:ea typeface="Courier New"/>
                <a:cs typeface="Courier New"/>
                <a:sym typeface="Courier New"/>
              </a:rPr>
              <a:t>kubectl</a:t>
            </a:r>
            <a:r>
              <a:rPr lang="en-US" sz="2000" b="1" i="0" u="none" strike="noStrike" cap="none" dirty="0">
                <a:solidFill>
                  <a:schemeClr val="lt1"/>
                </a:solidFill>
                <a:latin typeface="Courier New"/>
                <a:ea typeface="Courier New"/>
                <a:cs typeface="Courier New"/>
                <a:sym typeface="Courier New"/>
              </a:rPr>
              <a:t> create -f </a:t>
            </a:r>
            <a:r>
              <a:rPr lang="en-US" sz="2000" b="1" i="0" u="none" strike="noStrike" cap="none" dirty="0" err="1">
                <a:solidFill>
                  <a:schemeClr val="lt1"/>
                </a:solidFill>
                <a:latin typeface="Courier New"/>
                <a:ea typeface="Courier New"/>
                <a:cs typeface="Courier New"/>
                <a:sym typeface="Courier New"/>
              </a:rPr>
              <a:t>opsmgr-credentials.yaml</a:t>
            </a:r>
            <a:endParaRPr sz="2000" b="1" i="0" u="none" strike="noStrike" cap="none" dirty="0">
              <a:solidFill>
                <a:schemeClr val="lt1"/>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lt1"/>
              </a:buClr>
              <a:buSzPts val="2000"/>
              <a:buFont typeface="Arial"/>
              <a:buNone/>
            </a:pPr>
            <a:endParaRPr sz="2000" b="1" i="0" u="none" strike="noStrike" cap="none" dirty="0">
              <a:solidFill>
                <a:schemeClr val="lt1"/>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lt1"/>
              </a:buClr>
              <a:buSzPts val="2000"/>
              <a:buFont typeface="Arial"/>
              <a:buNone/>
            </a:pPr>
            <a:endParaRPr sz="2000" b="1" i="0" u="none" strike="noStrike" cap="none" dirty="0">
              <a:solidFill>
                <a:schemeClr val="lt1"/>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lt1"/>
              </a:buClr>
              <a:buSzPts val="2000"/>
              <a:buFont typeface="Arial"/>
              <a:buNone/>
            </a:pPr>
            <a:r>
              <a:rPr lang="en-US" sz="2000" b="1" i="0" u="none" strike="noStrike" cap="none" dirty="0" err="1">
                <a:solidFill>
                  <a:schemeClr val="lt1"/>
                </a:solidFill>
                <a:latin typeface="Courier New"/>
                <a:ea typeface="Courier New"/>
                <a:cs typeface="Courier New"/>
                <a:sym typeface="Courier New"/>
              </a:rPr>
              <a:t>kubectl</a:t>
            </a:r>
            <a:r>
              <a:rPr lang="en-US" sz="2000" b="1" i="0" u="none" strike="noStrike" cap="none" dirty="0">
                <a:solidFill>
                  <a:schemeClr val="lt1"/>
                </a:solidFill>
                <a:latin typeface="Courier New"/>
                <a:ea typeface="Courier New"/>
                <a:cs typeface="Courier New"/>
                <a:sym typeface="Courier New"/>
              </a:rPr>
              <a:t> create -f </a:t>
            </a:r>
            <a:r>
              <a:rPr lang="en-US" dirty="0" err="1"/>
              <a:t>ottawa</a:t>
            </a:r>
            <a:r>
              <a:rPr lang="en-US" sz="2000" b="1" i="0" u="none" strike="noStrike" cap="none" dirty="0" err="1">
                <a:solidFill>
                  <a:schemeClr val="lt1"/>
                </a:solidFill>
                <a:latin typeface="Courier New"/>
                <a:ea typeface="Courier New"/>
                <a:cs typeface="Courier New"/>
                <a:sym typeface="Courier New"/>
              </a:rPr>
              <a:t>-project.yaml</a:t>
            </a:r>
            <a:endParaRPr sz="2000" b="1" i="0" u="none" strike="noStrike" cap="none" dirty="0">
              <a:solidFill>
                <a:schemeClr val="lt1"/>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lt1"/>
              </a:buClr>
              <a:buSzPts val="2000"/>
              <a:buFont typeface="Arial"/>
              <a:buNone/>
            </a:pPr>
            <a:endParaRPr sz="2000" b="1" i="0" u="none" strike="noStrike" cap="none" dirty="0">
              <a:solidFill>
                <a:schemeClr val="lt1"/>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lt1"/>
              </a:buClr>
              <a:buSzPts val="2000"/>
              <a:buFont typeface="Arial"/>
              <a:buNone/>
            </a:pPr>
            <a:endParaRPr sz="2000" b="1" i="0" u="none" strike="noStrike" cap="none" dirty="0">
              <a:solidFill>
                <a:schemeClr val="lt1"/>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lt1"/>
              </a:buClr>
              <a:buSzPts val="2000"/>
              <a:buFont typeface="Arial"/>
              <a:buNone/>
            </a:pPr>
            <a:r>
              <a:rPr lang="en-US" sz="2000" b="1" i="0" u="none" strike="noStrike" cap="none" dirty="0" err="1">
                <a:solidFill>
                  <a:schemeClr val="lt1"/>
                </a:solidFill>
                <a:latin typeface="Courier New"/>
                <a:ea typeface="Courier New"/>
                <a:cs typeface="Courier New"/>
                <a:sym typeface="Courier New"/>
              </a:rPr>
              <a:t>kubectl</a:t>
            </a:r>
            <a:r>
              <a:rPr lang="en-US" sz="2000" b="1" i="0" u="none" strike="noStrike" cap="none" dirty="0">
                <a:solidFill>
                  <a:schemeClr val="lt1"/>
                </a:solidFill>
                <a:latin typeface="Courier New"/>
                <a:ea typeface="Courier New"/>
                <a:cs typeface="Courier New"/>
                <a:sym typeface="Courier New"/>
              </a:rPr>
              <a:t> get </a:t>
            </a:r>
            <a:r>
              <a:rPr lang="en-US" sz="2000" b="1" i="0" u="none" strike="noStrike" cap="none" dirty="0" err="1">
                <a:solidFill>
                  <a:schemeClr val="lt1"/>
                </a:solidFill>
                <a:latin typeface="Courier New"/>
                <a:ea typeface="Courier New"/>
                <a:cs typeface="Courier New"/>
                <a:sym typeface="Courier New"/>
              </a:rPr>
              <a:t>configmaps,secrets</a:t>
            </a:r>
            <a:endParaRPr sz="2000" b="1" i="0" u="none" strike="noStrike" cap="none" dirty="0">
              <a:solidFill>
                <a:schemeClr val="lt1"/>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lt1"/>
              </a:buClr>
              <a:buSzPts val="2000"/>
              <a:buFont typeface="Arial"/>
              <a:buNone/>
            </a:pPr>
            <a:endParaRPr sz="2000" b="1" i="0" u="none" strike="noStrike" cap="none" dirty="0">
              <a:solidFill>
                <a:schemeClr val="lt1"/>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lt1"/>
              </a:buClr>
              <a:buSzPts val="2000"/>
              <a:buFont typeface="Arial"/>
              <a:buNone/>
            </a:pPr>
            <a:endParaRPr sz="2000" b="1" i="0" u="none" strike="noStrike" cap="none" dirty="0">
              <a:solidFill>
                <a:schemeClr val="lt1"/>
              </a:solidFill>
              <a:latin typeface="Courier New"/>
              <a:ea typeface="Courier New"/>
              <a:cs typeface="Courier New"/>
              <a:sym typeface="Courier New"/>
            </a:endParaRPr>
          </a:p>
        </p:txBody>
      </p:sp>
    </p:spTree>
    <p:extLst>
      <p:ext uri="{BB962C8B-B14F-4D97-AF65-F5344CB8AC3E}">
        <p14:creationId xmlns:p14="http://schemas.microsoft.com/office/powerpoint/2010/main" val="1272686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75"/>
          <p:cNvSpPr txBox="1">
            <a:spLocks noGrp="1"/>
          </p:cNvSpPr>
          <p:nvPr>
            <p:ph type="title"/>
          </p:nvPr>
        </p:nvSpPr>
        <p:spPr>
          <a:xfrm>
            <a:off x="838200" y="734557"/>
            <a:ext cx="10515600" cy="1009651"/>
          </a:xfrm>
          <a:prstGeom prst="rect">
            <a:avLst/>
          </a:prstGeom>
          <a:noFill/>
          <a:ln>
            <a:noFill/>
          </a:ln>
        </p:spPr>
        <p:txBody>
          <a:bodyPr spcFirstLastPara="1" wrap="square" lIns="0" tIns="45700" rIns="0" bIns="45700" anchor="t" anchorCtr="0">
            <a:noAutofit/>
          </a:bodyPr>
          <a:lstStyle/>
          <a:p>
            <a:pPr marL="0" marR="0" lvl="0" indent="0" algn="l" rtl="0">
              <a:lnSpc>
                <a:spcPct val="90000"/>
              </a:lnSpc>
              <a:spcBef>
                <a:spcPts val="0"/>
              </a:spcBef>
              <a:spcAft>
                <a:spcPts val="0"/>
              </a:spcAft>
              <a:buClr>
                <a:schemeClr val="lt1"/>
              </a:buClr>
              <a:buSzPts val="5000"/>
              <a:buFont typeface="Arial"/>
              <a:buNone/>
            </a:pPr>
            <a:r>
              <a:rPr lang="en-US" sz="5000" b="1" i="0" u="none" strike="noStrike" cap="none">
                <a:solidFill>
                  <a:schemeClr val="lt1"/>
                </a:solidFill>
                <a:latin typeface="Arial"/>
                <a:ea typeface="Arial"/>
                <a:cs typeface="Arial"/>
                <a:sym typeface="Arial"/>
              </a:rPr>
              <a:t>Deploying a Replica Set</a:t>
            </a:r>
            <a:endParaRPr sz="5000" b="1" i="0" u="none" strike="noStrike" cap="none">
              <a:solidFill>
                <a:schemeClr val="lt1"/>
              </a:solidFill>
              <a:latin typeface="Arial"/>
              <a:ea typeface="Arial"/>
              <a:cs typeface="Arial"/>
              <a:sym typeface="Arial"/>
            </a:endParaRPr>
          </a:p>
        </p:txBody>
      </p:sp>
      <p:sp>
        <p:nvSpPr>
          <p:cNvPr id="445" name="Google Shape;445;p75"/>
          <p:cNvSpPr>
            <a:spLocks noGrp="1"/>
          </p:cNvSpPr>
          <p:nvPr>
            <p:ph type="body" idx="1"/>
          </p:nvPr>
        </p:nvSpPr>
        <p:spPr>
          <a:xfrm>
            <a:off x="838200" y="1469575"/>
            <a:ext cx="10515600" cy="4821900"/>
          </a:xfrm>
          <a:prstGeom prst="roundRect">
            <a:avLst>
              <a:gd name="adj" fmla="val 2683"/>
            </a:avLst>
          </a:prstGeom>
          <a:solidFill>
            <a:schemeClr val="accent6">
              <a:alpha val="74509"/>
            </a:schemeClr>
          </a:solidFill>
          <a:ln w="9525" cap="flat" cmpd="sng">
            <a:solidFill>
              <a:schemeClr val="accent2"/>
            </a:solidFill>
            <a:prstDash val="solid"/>
            <a:round/>
            <a:headEnd type="none" w="sm" len="sm"/>
            <a:tailEnd type="none" w="sm" len="sm"/>
          </a:ln>
        </p:spPr>
        <p:txBody>
          <a:bodyPr spcFirstLastPara="1" wrap="square" lIns="182875" tIns="91425" rIns="18287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2400" b="1" i="0" u="none" strike="noStrike" cap="none" dirty="0" err="1">
                <a:solidFill>
                  <a:schemeClr val="lt1"/>
                </a:solidFill>
                <a:latin typeface="Courier New"/>
                <a:ea typeface="Courier New"/>
                <a:cs typeface="Courier New"/>
                <a:sym typeface="Courier New"/>
              </a:rPr>
              <a:t>apiVersion</a:t>
            </a:r>
            <a:r>
              <a:rPr lang="en-US" sz="2400" b="1" i="0" u="none" strike="noStrike" cap="none" dirty="0">
                <a:solidFill>
                  <a:schemeClr val="lt1"/>
                </a:solidFill>
                <a:latin typeface="Courier New"/>
                <a:ea typeface="Courier New"/>
                <a:cs typeface="Courier New"/>
                <a:sym typeface="Courier New"/>
              </a:rPr>
              <a:t>: </a:t>
            </a:r>
            <a:r>
              <a:rPr lang="en-US" sz="2400" b="1" i="0" u="none" strike="noStrike" cap="none" dirty="0" err="1">
                <a:solidFill>
                  <a:schemeClr val="lt1"/>
                </a:solidFill>
                <a:latin typeface="Courier New"/>
                <a:ea typeface="Courier New"/>
                <a:cs typeface="Courier New"/>
                <a:sym typeface="Courier New"/>
              </a:rPr>
              <a:t>mongodb.com</a:t>
            </a:r>
            <a:r>
              <a:rPr lang="en-US" sz="2400" b="1" i="0" u="none" strike="noStrike" cap="none" dirty="0">
                <a:solidFill>
                  <a:schemeClr val="lt1"/>
                </a:solidFill>
                <a:latin typeface="Courier New"/>
                <a:ea typeface="Courier New"/>
                <a:cs typeface="Courier New"/>
                <a:sym typeface="Courier New"/>
              </a:rPr>
              <a:t>/v1</a:t>
            </a:r>
            <a:endParaRPr sz="2400" b="1" i="0" u="none" strike="noStrike" cap="none" dirty="0">
              <a:solidFill>
                <a:schemeClr val="lt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100"/>
              <a:buFont typeface="Arial"/>
              <a:buNone/>
            </a:pPr>
            <a:r>
              <a:rPr lang="en-US" sz="2400" b="1" i="0" u="none" strike="noStrike" cap="none" dirty="0">
                <a:solidFill>
                  <a:schemeClr val="lt1"/>
                </a:solidFill>
                <a:latin typeface="Courier New"/>
                <a:ea typeface="Courier New"/>
                <a:cs typeface="Courier New"/>
                <a:sym typeface="Courier New"/>
              </a:rPr>
              <a:t>kind: </a:t>
            </a:r>
            <a:r>
              <a:rPr lang="en-US" sz="2400" b="1" i="0" u="none" strike="noStrike" cap="none" dirty="0" err="1">
                <a:solidFill>
                  <a:schemeClr val="accent2"/>
                </a:solidFill>
                <a:latin typeface="Courier New"/>
                <a:ea typeface="Courier New"/>
                <a:cs typeface="Courier New"/>
                <a:sym typeface="Courier New"/>
              </a:rPr>
              <a:t>MongoDbReplicaSet</a:t>
            </a:r>
            <a:endParaRPr sz="2400" b="1" i="0" u="none" strike="noStrike" cap="none" dirty="0">
              <a:solidFill>
                <a:schemeClr val="accent2"/>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100"/>
              <a:buFont typeface="Arial"/>
              <a:buNone/>
            </a:pPr>
            <a:r>
              <a:rPr lang="en-US" sz="2400" b="1" i="0" u="none" strike="noStrike" cap="none" dirty="0">
                <a:solidFill>
                  <a:schemeClr val="lt1"/>
                </a:solidFill>
                <a:latin typeface="Courier New"/>
                <a:ea typeface="Courier New"/>
                <a:cs typeface="Courier New"/>
                <a:sym typeface="Courier New"/>
              </a:rPr>
              <a:t>metadata:</a:t>
            </a:r>
            <a:endParaRPr sz="2400" b="1" i="0" u="none" strike="noStrike" cap="none" dirty="0">
              <a:solidFill>
                <a:schemeClr val="lt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100"/>
              <a:buFont typeface="Arial"/>
              <a:buNone/>
            </a:pPr>
            <a:r>
              <a:rPr lang="en-US" sz="2400" b="1" i="0" u="none" strike="noStrike" cap="none" dirty="0">
                <a:solidFill>
                  <a:schemeClr val="lt1"/>
                </a:solidFill>
                <a:latin typeface="Courier New"/>
                <a:ea typeface="Courier New"/>
                <a:cs typeface="Courier New"/>
                <a:sym typeface="Courier New"/>
              </a:rPr>
              <a:t>  name: ottawa-rs1</a:t>
            </a:r>
            <a:endParaRPr sz="2400" b="1" i="0" u="none" strike="noStrike" cap="none" dirty="0">
              <a:solidFill>
                <a:schemeClr val="lt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100"/>
              <a:buFont typeface="Arial"/>
              <a:buNone/>
            </a:pPr>
            <a:r>
              <a:rPr lang="en-US" sz="2400" b="1" i="0" u="none" strike="noStrike" cap="none" dirty="0">
                <a:solidFill>
                  <a:schemeClr val="lt1"/>
                </a:solidFill>
                <a:latin typeface="Courier New"/>
                <a:ea typeface="Courier New"/>
                <a:cs typeface="Courier New"/>
                <a:sym typeface="Courier New"/>
              </a:rPr>
              <a:t>  namespace: </a:t>
            </a:r>
            <a:r>
              <a:rPr lang="en-US" sz="2400" b="1" i="0" u="none" strike="noStrike" cap="none" dirty="0" err="1">
                <a:solidFill>
                  <a:schemeClr val="lt1"/>
                </a:solidFill>
                <a:latin typeface="Courier New"/>
                <a:ea typeface="Courier New"/>
                <a:cs typeface="Courier New"/>
                <a:sym typeface="Courier New"/>
              </a:rPr>
              <a:t>mongodb</a:t>
            </a:r>
            <a:endParaRPr sz="2400" b="1" i="0" u="none" strike="noStrike" cap="none" dirty="0">
              <a:solidFill>
                <a:schemeClr val="lt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100"/>
              <a:buFont typeface="Arial"/>
              <a:buNone/>
            </a:pPr>
            <a:r>
              <a:rPr lang="en-US" sz="2400" b="1" i="0" u="none" strike="noStrike" cap="none" dirty="0">
                <a:solidFill>
                  <a:schemeClr val="lt1"/>
                </a:solidFill>
                <a:latin typeface="Courier New"/>
                <a:ea typeface="Courier New"/>
                <a:cs typeface="Courier New"/>
                <a:sym typeface="Courier New"/>
              </a:rPr>
              <a:t>spec:</a:t>
            </a:r>
            <a:endParaRPr sz="2400" b="1" i="0" u="none" strike="noStrike" cap="none" dirty="0">
              <a:solidFill>
                <a:schemeClr val="lt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100"/>
              <a:buFont typeface="Arial"/>
              <a:buNone/>
            </a:pPr>
            <a:r>
              <a:rPr lang="en-US" sz="2400" b="1" i="0" u="none" strike="noStrike" cap="none" dirty="0">
                <a:solidFill>
                  <a:schemeClr val="lt1"/>
                </a:solidFill>
                <a:latin typeface="Courier New"/>
                <a:ea typeface="Courier New"/>
                <a:cs typeface="Courier New"/>
                <a:sym typeface="Courier New"/>
              </a:rPr>
              <a:t>  members: 3</a:t>
            </a:r>
            <a:endParaRPr sz="2400" b="1" i="0" u="none" strike="noStrike" cap="none" dirty="0">
              <a:solidFill>
                <a:schemeClr val="lt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100"/>
              <a:buFont typeface="Arial"/>
              <a:buNone/>
            </a:pPr>
            <a:r>
              <a:rPr lang="en-US" sz="2400" b="1" i="0" u="none" strike="noStrike" cap="none" dirty="0">
                <a:solidFill>
                  <a:schemeClr val="lt1"/>
                </a:solidFill>
                <a:latin typeface="Courier New"/>
                <a:ea typeface="Courier New"/>
                <a:cs typeface="Courier New"/>
                <a:sym typeface="Courier New"/>
              </a:rPr>
              <a:t>  version: 4.0.0</a:t>
            </a:r>
            <a:endParaRPr sz="2400" b="1" i="0" u="none" strike="noStrike" cap="none" dirty="0">
              <a:solidFill>
                <a:schemeClr val="lt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100"/>
              <a:buFont typeface="Arial"/>
              <a:buNone/>
            </a:pPr>
            <a:r>
              <a:rPr lang="en-US" sz="2400" b="1" i="0" u="none" strike="noStrike" cap="none" dirty="0">
                <a:solidFill>
                  <a:schemeClr val="lt1"/>
                </a:solidFill>
                <a:latin typeface="Courier New"/>
                <a:ea typeface="Courier New"/>
                <a:cs typeface="Courier New"/>
                <a:sym typeface="Courier New"/>
              </a:rPr>
              <a:t>  project: </a:t>
            </a:r>
            <a:r>
              <a:rPr lang="en-US" sz="2400" b="1" i="0" u="none" strike="noStrike" cap="none" dirty="0" err="1">
                <a:solidFill>
                  <a:schemeClr val="accent4"/>
                </a:solidFill>
                <a:latin typeface="Courier New"/>
                <a:ea typeface="Courier New"/>
                <a:cs typeface="Courier New"/>
                <a:sym typeface="Courier New"/>
              </a:rPr>
              <a:t>ottawa</a:t>
            </a:r>
            <a:endParaRPr sz="2400" b="1" i="0" u="none" strike="noStrike" cap="none" dirty="0">
              <a:solidFill>
                <a:schemeClr val="accent4"/>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100"/>
              <a:buFont typeface="Arial"/>
              <a:buNone/>
            </a:pPr>
            <a:r>
              <a:rPr lang="en-US" sz="2400" b="1" i="0" u="none" strike="noStrike" cap="none" dirty="0">
                <a:solidFill>
                  <a:schemeClr val="lt1"/>
                </a:solidFill>
                <a:latin typeface="Courier New"/>
                <a:ea typeface="Courier New"/>
                <a:cs typeface="Courier New"/>
                <a:sym typeface="Courier New"/>
              </a:rPr>
              <a:t>  credentials: </a:t>
            </a:r>
            <a:r>
              <a:rPr lang="en-US" sz="2400" b="1" i="0" u="none" strike="noStrike" cap="none" dirty="0" err="1">
                <a:solidFill>
                  <a:schemeClr val="accent4"/>
                </a:solidFill>
                <a:latin typeface="Courier New"/>
                <a:ea typeface="Courier New"/>
                <a:cs typeface="Courier New"/>
                <a:sym typeface="Courier New"/>
              </a:rPr>
              <a:t>opsmgr</a:t>
            </a:r>
            <a:r>
              <a:rPr lang="en-US" sz="2400" b="1" i="0" u="none" strike="noStrike" cap="none" dirty="0">
                <a:solidFill>
                  <a:schemeClr val="accent4"/>
                </a:solidFill>
                <a:latin typeface="Courier New"/>
                <a:ea typeface="Courier New"/>
                <a:cs typeface="Courier New"/>
                <a:sym typeface="Courier New"/>
              </a:rPr>
              <a:t>-credentials</a:t>
            </a:r>
            <a:endParaRPr sz="2400" b="1" i="0" u="none" strike="noStrike" cap="none" dirty="0">
              <a:solidFill>
                <a:schemeClr val="accent4"/>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lt1"/>
              </a:buClr>
              <a:buSzPts val="2000"/>
              <a:buFont typeface="Arial"/>
              <a:buNone/>
            </a:pPr>
            <a:r>
              <a:rPr lang="en-US" sz="2400" b="1" i="0" u="none" strike="noStrike" cap="none" dirty="0" err="1">
                <a:solidFill>
                  <a:schemeClr val="lt1"/>
                </a:solidFill>
                <a:latin typeface="Courier New"/>
                <a:ea typeface="Courier New"/>
                <a:cs typeface="Courier New"/>
                <a:sym typeface="Courier New"/>
              </a:rPr>
              <a:t>podSpec</a:t>
            </a:r>
            <a:r>
              <a:rPr lang="en-US" sz="2400" b="1" i="0" u="none" strike="noStrike" cap="none" dirty="0">
                <a:solidFill>
                  <a:schemeClr val="lt1"/>
                </a:solidFill>
                <a:latin typeface="Courier New"/>
                <a:ea typeface="Courier New"/>
                <a:cs typeface="Courier New"/>
                <a:sym typeface="Courier New"/>
              </a:rPr>
              <a:t>:</a:t>
            </a:r>
            <a:endParaRPr sz="2400" b="1" i="0" u="none" strike="noStrike" cap="none" dirty="0">
              <a:solidFill>
                <a:schemeClr val="lt1"/>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lt1"/>
              </a:buClr>
              <a:buSzPts val="2000"/>
              <a:buFont typeface="Arial"/>
              <a:buNone/>
            </a:pPr>
            <a:r>
              <a:rPr lang="en-US" sz="2400" b="1" i="0" u="none" strike="noStrike" cap="none" dirty="0">
                <a:solidFill>
                  <a:schemeClr val="lt1"/>
                </a:solidFill>
                <a:latin typeface="Courier New"/>
                <a:ea typeface="Courier New"/>
                <a:cs typeface="Courier New"/>
                <a:sym typeface="Courier New"/>
              </a:rPr>
              <a:t>   </a:t>
            </a:r>
            <a:r>
              <a:rPr lang="en-US" sz="2400" b="1" i="0" u="none" strike="noStrike" cap="none" dirty="0" err="1">
                <a:solidFill>
                  <a:schemeClr val="lt1"/>
                </a:solidFill>
                <a:latin typeface="Courier New"/>
                <a:ea typeface="Courier New"/>
                <a:cs typeface="Courier New"/>
                <a:sym typeface="Courier New"/>
              </a:rPr>
              <a:t>storageClass</a:t>
            </a:r>
            <a:r>
              <a:rPr lang="en-US" sz="2400" b="1" i="0" u="none" strike="noStrike" cap="none" dirty="0">
                <a:solidFill>
                  <a:schemeClr val="lt1"/>
                </a:solidFill>
                <a:latin typeface="Courier New"/>
                <a:ea typeface="Courier New"/>
                <a:cs typeface="Courier New"/>
                <a:sym typeface="Courier New"/>
              </a:rPr>
              <a:t>: standard</a:t>
            </a:r>
            <a:endParaRPr sz="2400" b="1" i="0" u="none" strike="noStrike" cap="none" dirty="0">
              <a:solidFill>
                <a:schemeClr val="lt1"/>
              </a:solidFill>
              <a:latin typeface="Courier New"/>
              <a:ea typeface="Courier New"/>
              <a:cs typeface="Courier New"/>
              <a:sym typeface="Courier New"/>
            </a:endParaRPr>
          </a:p>
        </p:txBody>
      </p:sp>
    </p:spTree>
    <p:extLst>
      <p:ext uri="{BB962C8B-B14F-4D97-AF65-F5344CB8AC3E}">
        <p14:creationId xmlns:p14="http://schemas.microsoft.com/office/powerpoint/2010/main" val="1841176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76"/>
          <p:cNvSpPr>
            <a:spLocks noGrp="1"/>
          </p:cNvSpPr>
          <p:nvPr>
            <p:ph type="body" idx="1"/>
          </p:nvPr>
        </p:nvSpPr>
        <p:spPr>
          <a:xfrm>
            <a:off x="84775" y="428625"/>
            <a:ext cx="12107100" cy="6201600"/>
          </a:xfrm>
          <a:prstGeom prst="roundRect">
            <a:avLst>
              <a:gd name="adj" fmla="val 2683"/>
            </a:avLst>
          </a:prstGeom>
          <a:solidFill>
            <a:schemeClr val="accent6">
              <a:alpha val="74509"/>
            </a:schemeClr>
          </a:solidFill>
          <a:ln w="9525" cap="flat" cmpd="sng">
            <a:solidFill>
              <a:schemeClr val="accent2"/>
            </a:solidFill>
            <a:prstDash val="solid"/>
            <a:round/>
            <a:headEnd type="none" w="sm" len="sm"/>
            <a:tailEnd type="none" w="sm" len="sm"/>
          </a:ln>
        </p:spPr>
        <p:txBody>
          <a:bodyPr spcFirstLastPara="1" wrap="square" lIns="182875" tIns="91425" rIns="18287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US" sz="2000" b="1" i="0" u="none" strike="noStrike" cap="none" dirty="0" err="1">
                <a:solidFill>
                  <a:schemeClr val="lt1"/>
                </a:solidFill>
                <a:latin typeface="Courier New"/>
                <a:ea typeface="Courier New"/>
                <a:cs typeface="Courier New"/>
                <a:sym typeface="Courier New"/>
              </a:rPr>
              <a:t>kubectl</a:t>
            </a:r>
            <a:r>
              <a:rPr lang="en-US" sz="2000" b="1" i="0" u="none" strike="noStrike" cap="none" dirty="0">
                <a:solidFill>
                  <a:schemeClr val="lt1"/>
                </a:solidFill>
                <a:latin typeface="Courier New"/>
                <a:ea typeface="Courier New"/>
                <a:cs typeface="Courier New"/>
                <a:sym typeface="Courier New"/>
              </a:rPr>
              <a:t> create -f </a:t>
            </a:r>
            <a:r>
              <a:rPr lang="en-US" dirty="0"/>
              <a:t>ottawa</a:t>
            </a:r>
            <a:r>
              <a:rPr lang="en-US" sz="2000" b="1" i="0" u="none" strike="noStrike" cap="none" dirty="0">
                <a:solidFill>
                  <a:schemeClr val="lt1"/>
                </a:solidFill>
                <a:latin typeface="Courier New"/>
                <a:ea typeface="Courier New"/>
                <a:cs typeface="Courier New"/>
                <a:sym typeface="Courier New"/>
              </a:rPr>
              <a:t>-rs1.yaml</a:t>
            </a:r>
            <a:endParaRPr sz="2000" b="1" i="0" u="none" strike="noStrike" cap="none" dirty="0">
              <a:solidFill>
                <a:schemeClr val="lt1"/>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lt1"/>
              </a:buClr>
              <a:buSzPts val="2000"/>
              <a:buFont typeface="Arial"/>
              <a:buNone/>
            </a:pPr>
            <a:endParaRPr sz="2000" b="1" i="0" u="none" strike="noStrike" cap="none" dirty="0">
              <a:solidFill>
                <a:schemeClr val="lt1"/>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000000"/>
              </a:buClr>
              <a:buSzPts val="1100"/>
              <a:buFont typeface="Arial"/>
              <a:buNone/>
            </a:pPr>
            <a:r>
              <a:rPr lang="en-US" sz="2000" b="1" i="0" u="none" strike="noStrike" cap="none" dirty="0" err="1">
                <a:solidFill>
                  <a:schemeClr val="lt1"/>
                </a:solidFill>
                <a:latin typeface="Courier New"/>
                <a:ea typeface="Courier New"/>
                <a:cs typeface="Courier New"/>
                <a:sym typeface="Courier New"/>
              </a:rPr>
              <a:t>kubectl</a:t>
            </a:r>
            <a:r>
              <a:rPr lang="en-US" sz="2000" b="1" i="0" u="none" strike="noStrike" cap="none" dirty="0">
                <a:solidFill>
                  <a:schemeClr val="lt1"/>
                </a:solidFill>
                <a:latin typeface="Courier New"/>
                <a:ea typeface="Courier New"/>
                <a:cs typeface="Courier New"/>
                <a:sym typeface="Courier New"/>
              </a:rPr>
              <a:t> get all --selector=app=</a:t>
            </a:r>
            <a:r>
              <a:rPr lang="en-US" dirty="0"/>
              <a:t>ottawa</a:t>
            </a:r>
            <a:r>
              <a:rPr lang="en-US" sz="2000" b="1" i="0" u="none" strike="noStrike" cap="none" dirty="0">
                <a:solidFill>
                  <a:schemeClr val="lt1"/>
                </a:solidFill>
                <a:latin typeface="Courier New"/>
                <a:ea typeface="Courier New"/>
                <a:cs typeface="Courier New"/>
                <a:sym typeface="Courier New"/>
              </a:rPr>
              <a:t>-rs1-svc</a:t>
            </a:r>
            <a:br>
              <a:rPr lang="en-US" sz="2000" b="1" i="0" u="none" strike="noStrike" cap="none" dirty="0">
                <a:solidFill>
                  <a:schemeClr val="lt1"/>
                </a:solidFill>
                <a:latin typeface="Courier New"/>
                <a:ea typeface="Courier New"/>
                <a:cs typeface="Courier New"/>
                <a:sym typeface="Courier New"/>
              </a:rPr>
            </a:br>
            <a:r>
              <a:rPr lang="en-US" sz="2000" b="1" i="0" u="none" strike="noStrike" cap="none" dirty="0">
                <a:solidFill>
                  <a:schemeClr val="lt1"/>
                </a:solidFill>
                <a:latin typeface="Courier New"/>
                <a:ea typeface="Courier New"/>
                <a:cs typeface="Courier New"/>
                <a:sym typeface="Courier New"/>
              </a:rPr>
              <a:t>NAME               READY     STATUS    RESTARTS   AGE</a:t>
            </a:r>
            <a:br>
              <a:rPr lang="en-US" sz="2000" b="1" i="0" u="none" strike="noStrike" cap="none" dirty="0">
                <a:solidFill>
                  <a:schemeClr val="lt1"/>
                </a:solidFill>
                <a:latin typeface="Courier New"/>
                <a:ea typeface="Courier New"/>
                <a:cs typeface="Courier New"/>
                <a:sym typeface="Courier New"/>
              </a:rPr>
            </a:br>
            <a:r>
              <a:rPr lang="en-US" sz="2000" b="1" i="0" u="none" strike="noStrike" cap="none" dirty="0">
                <a:solidFill>
                  <a:schemeClr val="lt1"/>
                </a:solidFill>
                <a:latin typeface="Courier New"/>
                <a:ea typeface="Courier New"/>
                <a:cs typeface="Courier New"/>
                <a:sym typeface="Courier New"/>
              </a:rPr>
              <a:t>pod/</a:t>
            </a:r>
            <a:r>
              <a:rPr lang="en-US" dirty="0"/>
              <a:t>ottawa</a:t>
            </a:r>
            <a:r>
              <a:rPr lang="en-US" sz="2000" b="1" i="0" u="none" strike="noStrike" cap="none" dirty="0">
                <a:solidFill>
                  <a:schemeClr val="lt1"/>
                </a:solidFill>
                <a:latin typeface="Courier New"/>
                <a:ea typeface="Courier New"/>
                <a:cs typeface="Courier New"/>
                <a:sym typeface="Courier New"/>
              </a:rPr>
              <a:t>-rs1-0   1/1       Running   12         13h</a:t>
            </a:r>
            <a:br>
              <a:rPr lang="en-US" sz="2000" b="1" i="0" u="none" strike="noStrike" cap="none" dirty="0">
                <a:solidFill>
                  <a:schemeClr val="lt1"/>
                </a:solidFill>
                <a:latin typeface="Courier New"/>
                <a:ea typeface="Courier New"/>
                <a:cs typeface="Courier New"/>
                <a:sym typeface="Courier New"/>
              </a:rPr>
            </a:br>
            <a:r>
              <a:rPr lang="en-US" sz="2000" b="1" i="0" u="none" strike="noStrike" cap="none" dirty="0">
                <a:solidFill>
                  <a:schemeClr val="lt1"/>
                </a:solidFill>
                <a:latin typeface="Courier New"/>
                <a:ea typeface="Courier New"/>
                <a:cs typeface="Courier New"/>
                <a:sym typeface="Courier New"/>
              </a:rPr>
              <a:t>pod/</a:t>
            </a:r>
            <a:r>
              <a:rPr lang="en-US" dirty="0"/>
              <a:t>ottawa</a:t>
            </a:r>
            <a:r>
              <a:rPr lang="en-US" sz="2000" b="1" i="0" u="none" strike="noStrike" cap="none" dirty="0">
                <a:solidFill>
                  <a:schemeClr val="lt1"/>
                </a:solidFill>
                <a:latin typeface="Courier New"/>
                <a:ea typeface="Courier New"/>
                <a:cs typeface="Courier New"/>
                <a:sym typeface="Courier New"/>
              </a:rPr>
              <a:t>-rs1-1   1/1       Running   12         13h</a:t>
            </a:r>
            <a:br>
              <a:rPr lang="en-US" sz="2000" b="1" i="0" u="none" strike="noStrike" cap="none" dirty="0">
                <a:solidFill>
                  <a:schemeClr val="lt1"/>
                </a:solidFill>
                <a:latin typeface="Courier New"/>
                <a:ea typeface="Courier New"/>
                <a:cs typeface="Courier New"/>
                <a:sym typeface="Courier New"/>
              </a:rPr>
            </a:br>
            <a:r>
              <a:rPr lang="en-US" sz="2000" b="1" i="0" u="none" strike="noStrike" cap="none" dirty="0">
                <a:solidFill>
                  <a:schemeClr val="lt1"/>
                </a:solidFill>
                <a:latin typeface="Courier New"/>
                <a:ea typeface="Courier New"/>
                <a:cs typeface="Courier New"/>
                <a:sym typeface="Courier New"/>
              </a:rPr>
              <a:t>pod/</a:t>
            </a:r>
            <a:r>
              <a:rPr lang="en-US" dirty="0"/>
              <a:t>ottawa</a:t>
            </a:r>
            <a:r>
              <a:rPr lang="en-US" sz="2000" b="1" i="0" u="none" strike="noStrike" cap="none" dirty="0">
                <a:solidFill>
                  <a:schemeClr val="lt1"/>
                </a:solidFill>
                <a:latin typeface="Courier New"/>
                <a:ea typeface="Courier New"/>
                <a:cs typeface="Courier New"/>
                <a:sym typeface="Courier New"/>
              </a:rPr>
              <a:t>-rs1-2   1/1       Running   12         13h</a:t>
            </a:r>
            <a:br>
              <a:rPr lang="en-US" sz="2000" b="1" i="0" u="none" strike="noStrike" cap="none" dirty="0">
                <a:solidFill>
                  <a:schemeClr val="lt1"/>
                </a:solidFill>
                <a:latin typeface="Courier New"/>
                <a:ea typeface="Courier New"/>
                <a:cs typeface="Courier New"/>
                <a:sym typeface="Courier New"/>
              </a:rPr>
            </a:br>
            <a:br>
              <a:rPr lang="en-US" sz="2000" b="1" i="0" u="none" strike="noStrike" cap="none" dirty="0">
                <a:solidFill>
                  <a:schemeClr val="lt1"/>
                </a:solidFill>
                <a:latin typeface="Courier New"/>
                <a:ea typeface="Courier New"/>
                <a:cs typeface="Courier New"/>
                <a:sym typeface="Courier New"/>
              </a:rPr>
            </a:br>
            <a:r>
              <a:rPr lang="en-US" sz="2000" b="1" i="0" u="none" strike="noStrike" cap="none" dirty="0">
                <a:solidFill>
                  <a:schemeClr val="lt1"/>
                </a:solidFill>
                <a:latin typeface="Courier New"/>
                <a:ea typeface="Courier New"/>
                <a:cs typeface="Courier New"/>
                <a:sym typeface="Courier New"/>
              </a:rPr>
              <a:t>NAME                              TYPE        CLUSTER-IP     EXTERNAL-IP   PORT(S)           AGE</a:t>
            </a:r>
            <a:br>
              <a:rPr lang="en-US" sz="2000" b="1" i="0" u="none" strike="noStrike" cap="none" dirty="0">
                <a:solidFill>
                  <a:schemeClr val="lt1"/>
                </a:solidFill>
                <a:latin typeface="Courier New"/>
                <a:ea typeface="Courier New"/>
                <a:cs typeface="Courier New"/>
                <a:sym typeface="Courier New"/>
              </a:rPr>
            </a:br>
            <a:r>
              <a:rPr lang="en-US" sz="2000" b="1" i="0" u="none" strike="noStrike" cap="none" dirty="0">
                <a:solidFill>
                  <a:schemeClr val="lt1"/>
                </a:solidFill>
                <a:latin typeface="Courier New"/>
                <a:ea typeface="Courier New"/>
                <a:cs typeface="Courier New"/>
                <a:sym typeface="Courier New"/>
              </a:rPr>
              <a:t>service/</a:t>
            </a:r>
            <a:r>
              <a:rPr lang="en-US" dirty="0"/>
              <a:t>ottawa</a:t>
            </a:r>
            <a:r>
              <a:rPr lang="en-US" sz="2000" b="1" i="0" u="none" strike="noStrike" cap="none" dirty="0">
                <a:solidFill>
                  <a:schemeClr val="lt1"/>
                </a:solidFill>
                <a:latin typeface="Courier New"/>
                <a:ea typeface="Courier New"/>
                <a:cs typeface="Courier New"/>
                <a:sym typeface="Courier New"/>
              </a:rPr>
              <a:t>-rs1-svc            </a:t>
            </a:r>
            <a:r>
              <a:rPr lang="en-US" sz="2000" b="1" i="0" u="none" strike="noStrike" cap="none" dirty="0" err="1">
                <a:solidFill>
                  <a:schemeClr val="lt1"/>
                </a:solidFill>
                <a:latin typeface="Courier New"/>
                <a:ea typeface="Courier New"/>
                <a:cs typeface="Courier New"/>
                <a:sym typeface="Courier New"/>
              </a:rPr>
              <a:t>ClusterIP</a:t>
            </a:r>
            <a:r>
              <a:rPr lang="en-US" sz="2000" b="1" i="0" u="none" strike="noStrike" cap="none" dirty="0">
                <a:solidFill>
                  <a:schemeClr val="lt1"/>
                </a:solidFill>
                <a:latin typeface="Courier New"/>
                <a:ea typeface="Courier New"/>
                <a:cs typeface="Courier New"/>
                <a:sym typeface="Courier New"/>
              </a:rPr>
              <a:t>   None           &lt;none&gt;        27017/TCP         13h</a:t>
            </a:r>
            <a:br>
              <a:rPr lang="en-US" sz="2000" b="1" i="0" u="none" strike="noStrike" cap="none" dirty="0">
                <a:solidFill>
                  <a:schemeClr val="lt1"/>
                </a:solidFill>
                <a:latin typeface="Courier New"/>
                <a:ea typeface="Courier New"/>
                <a:cs typeface="Courier New"/>
                <a:sym typeface="Courier New"/>
              </a:rPr>
            </a:br>
            <a:r>
              <a:rPr lang="en-US" sz="2000" b="1" i="0" u="none" strike="noStrike" cap="none" dirty="0">
                <a:solidFill>
                  <a:schemeClr val="lt1"/>
                </a:solidFill>
                <a:latin typeface="Courier New"/>
                <a:ea typeface="Courier New"/>
                <a:cs typeface="Courier New"/>
                <a:sym typeface="Courier New"/>
              </a:rPr>
              <a:t>service/</a:t>
            </a:r>
            <a:r>
              <a:rPr lang="en-US" dirty="0"/>
              <a:t>ottawa</a:t>
            </a:r>
            <a:r>
              <a:rPr lang="en-US" sz="2000" b="1" i="0" u="none" strike="noStrike" cap="none" dirty="0">
                <a:solidFill>
                  <a:schemeClr val="lt1"/>
                </a:solidFill>
                <a:latin typeface="Courier New"/>
                <a:ea typeface="Courier New"/>
                <a:cs typeface="Courier New"/>
                <a:sym typeface="Courier New"/>
              </a:rPr>
              <a:t>-rs1-svc-external   </a:t>
            </a:r>
            <a:r>
              <a:rPr lang="en-US" sz="2000" b="1" i="0" u="none" strike="noStrike" cap="none" dirty="0" err="1">
                <a:solidFill>
                  <a:schemeClr val="lt1"/>
                </a:solidFill>
                <a:latin typeface="Courier New"/>
                <a:ea typeface="Courier New"/>
                <a:cs typeface="Courier New"/>
                <a:sym typeface="Courier New"/>
              </a:rPr>
              <a:t>NodePort</a:t>
            </a:r>
            <a:r>
              <a:rPr lang="en-US" sz="2000" b="1" i="0" u="none" strike="noStrike" cap="none" dirty="0">
                <a:solidFill>
                  <a:schemeClr val="lt1"/>
                </a:solidFill>
                <a:latin typeface="Courier New"/>
                <a:ea typeface="Courier New"/>
                <a:cs typeface="Courier New"/>
                <a:sym typeface="Courier New"/>
              </a:rPr>
              <a:t>    10.102.95.40   &lt;none&gt;        27017:30780/TCP   13h</a:t>
            </a:r>
            <a:br>
              <a:rPr lang="en-US" sz="2000" b="1" i="0" u="none" strike="noStrike" cap="none" dirty="0">
                <a:solidFill>
                  <a:schemeClr val="lt1"/>
                </a:solidFill>
                <a:latin typeface="Courier New"/>
                <a:ea typeface="Courier New"/>
                <a:cs typeface="Courier New"/>
                <a:sym typeface="Courier New"/>
              </a:rPr>
            </a:br>
            <a:br>
              <a:rPr lang="en-US" sz="2000" b="1" i="0" u="none" strike="noStrike" cap="none" dirty="0">
                <a:solidFill>
                  <a:schemeClr val="lt1"/>
                </a:solidFill>
                <a:latin typeface="Courier New"/>
                <a:ea typeface="Courier New"/>
                <a:cs typeface="Courier New"/>
                <a:sym typeface="Courier New"/>
              </a:rPr>
            </a:br>
            <a:r>
              <a:rPr lang="en-US" sz="2000" b="1" i="0" u="none" strike="noStrike" cap="none" dirty="0">
                <a:solidFill>
                  <a:schemeClr val="lt1"/>
                </a:solidFill>
                <a:latin typeface="Courier New"/>
                <a:ea typeface="Courier New"/>
                <a:cs typeface="Courier New"/>
                <a:sym typeface="Courier New"/>
              </a:rPr>
              <a:t>NAME                          DESIRED   CURRENT   AGE</a:t>
            </a:r>
            <a:br>
              <a:rPr lang="en-US" sz="2000" b="1" i="0" u="none" strike="noStrike" cap="none" dirty="0">
                <a:solidFill>
                  <a:schemeClr val="lt1"/>
                </a:solidFill>
                <a:latin typeface="Courier New"/>
                <a:ea typeface="Courier New"/>
                <a:cs typeface="Courier New"/>
                <a:sym typeface="Courier New"/>
              </a:rPr>
            </a:br>
            <a:r>
              <a:rPr lang="en-US" sz="2000" b="1" i="0" u="none" strike="noStrike" cap="none" dirty="0" err="1">
                <a:solidFill>
                  <a:schemeClr val="lt1"/>
                </a:solidFill>
                <a:latin typeface="Courier New"/>
                <a:ea typeface="Courier New"/>
                <a:cs typeface="Courier New"/>
                <a:sym typeface="Courier New"/>
              </a:rPr>
              <a:t>statefulset.apps</a:t>
            </a:r>
            <a:r>
              <a:rPr lang="en-US" sz="2000" b="1" i="0" u="none" strike="noStrike" cap="none" dirty="0">
                <a:solidFill>
                  <a:schemeClr val="lt1"/>
                </a:solidFill>
                <a:latin typeface="Courier New"/>
                <a:ea typeface="Courier New"/>
                <a:cs typeface="Courier New"/>
                <a:sym typeface="Courier New"/>
              </a:rPr>
              <a:t>/</a:t>
            </a:r>
            <a:r>
              <a:rPr lang="en-US" dirty="0"/>
              <a:t>ottawa</a:t>
            </a:r>
            <a:r>
              <a:rPr lang="en-US" sz="2000" b="1" i="0" u="none" strike="noStrike" cap="none" dirty="0">
                <a:solidFill>
                  <a:schemeClr val="lt1"/>
                </a:solidFill>
                <a:latin typeface="Courier New"/>
                <a:ea typeface="Courier New"/>
                <a:cs typeface="Courier New"/>
                <a:sym typeface="Courier New"/>
              </a:rPr>
              <a:t>-rs1   3         3         13h</a:t>
            </a:r>
            <a:endParaRPr sz="2000" b="1" i="0" u="none" strike="noStrike" cap="none" dirty="0">
              <a:solidFill>
                <a:schemeClr val="lt1"/>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lt1"/>
              </a:buClr>
              <a:buSzPts val="2000"/>
              <a:buFont typeface="Arial"/>
              <a:buNone/>
            </a:pPr>
            <a:endParaRPr sz="2000" b="1" i="0" u="none" strike="noStrike" cap="none" dirty="0">
              <a:solidFill>
                <a:schemeClr val="lt1"/>
              </a:solidFill>
              <a:latin typeface="Courier New"/>
              <a:ea typeface="Courier New"/>
              <a:cs typeface="Courier New"/>
              <a:sym typeface="Courier New"/>
            </a:endParaRPr>
          </a:p>
        </p:txBody>
      </p:sp>
    </p:spTree>
    <p:extLst>
      <p:ext uri="{BB962C8B-B14F-4D97-AF65-F5344CB8AC3E}">
        <p14:creationId xmlns:p14="http://schemas.microsoft.com/office/powerpoint/2010/main" val="3999150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77"/>
          <p:cNvSpPr txBox="1">
            <a:spLocks noGrp="1"/>
          </p:cNvSpPr>
          <p:nvPr>
            <p:ph type="title"/>
          </p:nvPr>
        </p:nvSpPr>
        <p:spPr>
          <a:xfrm>
            <a:off x="381000" y="48757"/>
            <a:ext cx="10515600" cy="1009800"/>
          </a:xfrm>
          <a:prstGeom prst="rect">
            <a:avLst/>
          </a:prstGeom>
          <a:noFill/>
          <a:ln>
            <a:noFill/>
          </a:ln>
        </p:spPr>
        <p:txBody>
          <a:bodyPr spcFirstLastPara="1" wrap="square" lIns="0" tIns="45700" rIns="0" bIns="45700" anchor="t" anchorCtr="0">
            <a:noAutofit/>
          </a:bodyPr>
          <a:lstStyle/>
          <a:p>
            <a:pPr marL="0" marR="0" lvl="0" indent="0" algn="l" rtl="0">
              <a:lnSpc>
                <a:spcPct val="90000"/>
              </a:lnSpc>
              <a:spcBef>
                <a:spcPts val="0"/>
              </a:spcBef>
              <a:spcAft>
                <a:spcPts val="0"/>
              </a:spcAft>
              <a:buClr>
                <a:schemeClr val="lt1"/>
              </a:buClr>
              <a:buSzPts val="5000"/>
              <a:buFont typeface="Arial"/>
              <a:buNone/>
            </a:pPr>
            <a:r>
              <a:rPr lang="en-US" sz="5000" b="1" i="0" u="none" strike="noStrike" cap="none">
                <a:solidFill>
                  <a:schemeClr val="lt1"/>
                </a:solidFill>
                <a:latin typeface="Arial"/>
                <a:ea typeface="Arial"/>
                <a:cs typeface="Arial"/>
                <a:sym typeface="Arial"/>
              </a:rPr>
              <a:t>High Availability - </a:t>
            </a:r>
            <a:r>
              <a:rPr lang="en-US" sz="3000" b="1" i="0" u="none" strike="noStrike" cap="none">
                <a:solidFill>
                  <a:schemeClr val="lt1"/>
                </a:solidFill>
                <a:latin typeface="Arial"/>
                <a:ea typeface="Arial"/>
                <a:cs typeface="Arial"/>
                <a:sym typeface="Arial"/>
              </a:rPr>
              <a:t>replication + statefulset = </a:t>
            </a:r>
            <a:endParaRPr sz="3000" b="1" i="0" u="none" strike="noStrike" cap="none">
              <a:solidFill>
                <a:schemeClr val="lt1"/>
              </a:solidFill>
              <a:latin typeface="Arial"/>
              <a:ea typeface="Arial"/>
              <a:cs typeface="Arial"/>
              <a:sym typeface="Arial"/>
            </a:endParaRPr>
          </a:p>
        </p:txBody>
      </p:sp>
      <p:sp>
        <p:nvSpPr>
          <p:cNvPr id="456" name="Google Shape;456;p77"/>
          <p:cNvSpPr>
            <a:spLocks noGrp="1"/>
          </p:cNvSpPr>
          <p:nvPr>
            <p:ph type="body" idx="1"/>
          </p:nvPr>
        </p:nvSpPr>
        <p:spPr>
          <a:xfrm>
            <a:off x="254350" y="1076325"/>
            <a:ext cx="11768100" cy="5674500"/>
          </a:xfrm>
          <a:prstGeom prst="roundRect">
            <a:avLst>
              <a:gd name="adj" fmla="val 2683"/>
            </a:avLst>
          </a:prstGeom>
          <a:solidFill>
            <a:schemeClr val="accent6">
              <a:alpha val="74509"/>
            </a:schemeClr>
          </a:solidFill>
          <a:ln w="9525" cap="flat" cmpd="sng">
            <a:solidFill>
              <a:schemeClr val="accent2"/>
            </a:solidFill>
            <a:prstDash val="solid"/>
            <a:round/>
            <a:headEnd type="none" w="sm" len="sm"/>
            <a:tailEnd type="none" w="sm" len="sm"/>
          </a:ln>
        </p:spPr>
        <p:txBody>
          <a:bodyPr spcFirstLastPara="1" wrap="square" lIns="182875" tIns="91425" rIns="18287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2000" b="1" i="0" u="none" strike="noStrike" cap="none" dirty="0" err="1">
                <a:solidFill>
                  <a:schemeClr val="lt1"/>
                </a:solidFill>
                <a:latin typeface="Courier New"/>
                <a:ea typeface="Courier New"/>
                <a:cs typeface="Courier New"/>
                <a:sym typeface="Courier New"/>
              </a:rPr>
              <a:t>kubectl</a:t>
            </a:r>
            <a:r>
              <a:rPr lang="en-US" sz="2000" b="1" i="0" u="none" strike="noStrike" cap="none" dirty="0">
                <a:solidFill>
                  <a:schemeClr val="lt1"/>
                </a:solidFill>
                <a:latin typeface="Courier New"/>
                <a:ea typeface="Courier New"/>
                <a:cs typeface="Courier New"/>
                <a:sym typeface="Courier New"/>
              </a:rPr>
              <a:t> delete pod </a:t>
            </a:r>
            <a:r>
              <a:rPr lang="en-US" dirty="0"/>
              <a:t>ottawa</a:t>
            </a:r>
            <a:r>
              <a:rPr lang="en-US" sz="2000" b="1" i="0" u="none" strike="noStrike" cap="none" dirty="0">
                <a:solidFill>
                  <a:schemeClr val="lt1"/>
                </a:solidFill>
                <a:latin typeface="Courier New"/>
                <a:ea typeface="Courier New"/>
                <a:cs typeface="Courier New"/>
                <a:sym typeface="Courier New"/>
              </a:rPr>
              <a:t>-rs1-1</a:t>
            </a:r>
            <a:br>
              <a:rPr lang="en-US" sz="2000" b="1" i="0" u="none" strike="noStrike" cap="none" dirty="0">
                <a:solidFill>
                  <a:schemeClr val="lt1"/>
                </a:solidFill>
                <a:latin typeface="Courier New"/>
                <a:ea typeface="Courier New"/>
                <a:cs typeface="Courier New"/>
                <a:sym typeface="Courier New"/>
              </a:rPr>
            </a:br>
            <a:r>
              <a:rPr lang="en-US" sz="2000" b="1" i="0" u="none" strike="noStrike" cap="none" dirty="0">
                <a:solidFill>
                  <a:schemeClr val="lt1"/>
                </a:solidFill>
                <a:latin typeface="Courier New"/>
                <a:ea typeface="Courier New"/>
                <a:cs typeface="Courier New"/>
                <a:sym typeface="Courier New"/>
              </a:rPr>
              <a:t>pod ”</a:t>
            </a:r>
            <a:r>
              <a:rPr lang="en-US" dirty="0"/>
              <a:t>ottawa</a:t>
            </a:r>
            <a:r>
              <a:rPr lang="en-US" sz="2000" b="1" i="0" u="none" strike="noStrike" cap="none" dirty="0">
                <a:solidFill>
                  <a:schemeClr val="lt1"/>
                </a:solidFill>
                <a:latin typeface="Courier New"/>
                <a:ea typeface="Courier New"/>
                <a:cs typeface="Courier New"/>
                <a:sym typeface="Courier New"/>
              </a:rPr>
              <a:t>-rs1-1" deleted</a:t>
            </a:r>
            <a:br>
              <a:rPr lang="en-US" sz="2000" b="1" i="0" u="none" strike="noStrike" cap="none" dirty="0">
                <a:solidFill>
                  <a:schemeClr val="lt1"/>
                </a:solidFill>
                <a:latin typeface="Courier New"/>
                <a:ea typeface="Courier New"/>
                <a:cs typeface="Courier New"/>
                <a:sym typeface="Courier New"/>
              </a:rPr>
            </a:br>
            <a:r>
              <a:rPr lang="en-US" sz="2000" b="1" i="0" u="none" strike="noStrike" cap="none" dirty="0">
                <a:solidFill>
                  <a:schemeClr val="lt1"/>
                </a:solidFill>
                <a:latin typeface="Courier New"/>
                <a:ea typeface="Courier New"/>
                <a:cs typeface="Courier New"/>
                <a:sym typeface="Courier New"/>
              </a:rPr>
              <a:t>root@ip-172-31-19-43:~# </a:t>
            </a:r>
            <a:r>
              <a:rPr lang="en-US" sz="2000" b="1" i="0" u="none" strike="noStrike" cap="none" dirty="0" err="1">
                <a:solidFill>
                  <a:schemeClr val="lt1"/>
                </a:solidFill>
                <a:latin typeface="Courier New"/>
                <a:ea typeface="Courier New"/>
                <a:cs typeface="Courier New"/>
                <a:sym typeface="Courier New"/>
              </a:rPr>
              <a:t>kubectl</a:t>
            </a:r>
            <a:r>
              <a:rPr lang="en-US" sz="2000" b="1" i="0" u="none" strike="noStrike" cap="none" dirty="0">
                <a:solidFill>
                  <a:schemeClr val="lt1"/>
                </a:solidFill>
                <a:latin typeface="Courier New"/>
                <a:ea typeface="Courier New"/>
                <a:cs typeface="Courier New"/>
                <a:sym typeface="Courier New"/>
              </a:rPr>
              <a:t> get all --selector=app=</a:t>
            </a:r>
            <a:r>
              <a:rPr lang="en-US" dirty="0"/>
              <a:t>ottawa</a:t>
            </a:r>
            <a:r>
              <a:rPr lang="en-US" sz="2000" b="1" i="0" u="none" strike="noStrike" cap="none" dirty="0">
                <a:solidFill>
                  <a:schemeClr val="lt1"/>
                </a:solidFill>
                <a:latin typeface="Courier New"/>
                <a:ea typeface="Courier New"/>
                <a:cs typeface="Courier New"/>
                <a:sym typeface="Courier New"/>
              </a:rPr>
              <a:t>-rs1-svc</a:t>
            </a:r>
            <a:br>
              <a:rPr lang="en-US" sz="2000" b="1" i="0" u="none" strike="noStrike" cap="none" dirty="0">
                <a:solidFill>
                  <a:schemeClr val="lt1"/>
                </a:solidFill>
                <a:latin typeface="Courier New"/>
                <a:ea typeface="Courier New"/>
                <a:cs typeface="Courier New"/>
                <a:sym typeface="Courier New"/>
              </a:rPr>
            </a:br>
            <a:r>
              <a:rPr lang="en-US" sz="2000" b="1" i="0" u="none" strike="noStrike" cap="none" dirty="0">
                <a:solidFill>
                  <a:schemeClr val="lt1"/>
                </a:solidFill>
                <a:latin typeface="Courier New"/>
                <a:ea typeface="Courier New"/>
                <a:cs typeface="Courier New"/>
                <a:sym typeface="Courier New"/>
              </a:rPr>
              <a:t>NAME               READY     STATUS    RESTARTS   AGE</a:t>
            </a:r>
            <a:br>
              <a:rPr lang="en-US" sz="2000" b="1" i="0" u="none" strike="noStrike" cap="none" dirty="0">
                <a:solidFill>
                  <a:schemeClr val="lt1"/>
                </a:solidFill>
                <a:latin typeface="Courier New"/>
                <a:ea typeface="Courier New"/>
                <a:cs typeface="Courier New"/>
                <a:sym typeface="Courier New"/>
              </a:rPr>
            </a:br>
            <a:r>
              <a:rPr lang="en-US" sz="2000" b="1" i="0" u="none" strike="noStrike" cap="none" dirty="0">
                <a:solidFill>
                  <a:schemeClr val="lt1"/>
                </a:solidFill>
                <a:latin typeface="Courier New"/>
                <a:ea typeface="Courier New"/>
                <a:cs typeface="Courier New"/>
                <a:sym typeface="Courier New"/>
              </a:rPr>
              <a:t>pod/</a:t>
            </a:r>
            <a:r>
              <a:rPr lang="en-US" dirty="0"/>
              <a:t>ottawa</a:t>
            </a:r>
            <a:r>
              <a:rPr lang="en-US" sz="2000" b="1" i="0" u="none" strike="noStrike" cap="none" dirty="0">
                <a:solidFill>
                  <a:schemeClr val="lt1"/>
                </a:solidFill>
                <a:latin typeface="Courier New"/>
                <a:ea typeface="Courier New"/>
                <a:cs typeface="Courier New"/>
                <a:sym typeface="Courier New"/>
              </a:rPr>
              <a:t>-rs1-0   1/1       Running   12         13h</a:t>
            </a:r>
            <a:br>
              <a:rPr lang="en-US" sz="2000" b="1" i="0" u="none" strike="noStrike" cap="none" dirty="0">
                <a:solidFill>
                  <a:schemeClr val="lt1"/>
                </a:solidFill>
                <a:latin typeface="Courier New"/>
                <a:ea typeface="Courier New"/>
                <a:cs typeface="Courier New"/>
                <a:sym typeface="Courier New"/>
              </a:rPr>
            </a:br>
            <a:r>
              <a:rPr lang="en-US" sz="2000" b="1" i="0" u="none" strike="noStrike" cap="none" dirty="0">
                <a:solidFill>
                  <a:schemeClr val="lt1"/>
                </a:solidFill>
                <a:latin typeface="Courier New"/>
                <a:ea typeface="Courier New"/>
                <a:cs typeface="Courier New"/>
                <a:sym typeface="Courier New"/>
              </a:rPr>
              <a:t>pod</a:t>
            </a:r>
            <a:r>
              <a:rPr lang="en-US" dirty="0"/>
              <a:t>/ottawa</a:t>
            </a:r>
            <a:r>
              <a:rPr lang="en-US" sz="2000" b="1" i="0" u="none" strike="noStrike" cap="none" dirty="0">
                <a:solidFill>
                  <a:schemeClr val="lt1"/>
                </a:solidFill>
                <a:latin typeface="Courier New"/>
                <a:ea typeface="Courier New"/>
                <a:cs typeface="Courier New"/>
                <a:sym typeface="Courier New"/>
              </a:rPr>
              <a:t>-rs1-1   1/1       Running   0          1m</a:t>
            </a:r>
            <a:br>
              <a:rPr lang="en-US" sz="2000" b="1" i="0" u="none" strike="noStrike" cap="none" dirty="0">
                <a:solidFill>
                  <a:schemeClr val="lt1"/>
                </a:solidFill>
                <a:latin typeface="Courier New"/>
                <a:ea typeface="Courier New"/>
                <a:cs typeface="Courier New"/>
                <a:sym typeface="Courier New"/>
              </a:rPr>
            </a:br>
            <a:r>
              <a:rPr lang="en-US" sz="2000" b="1" i="0" u="none" strike="noStrike" cap="none" dirty="0">
                <a:solidFill>
                  <a:schemeClr val="lt1"/>
                </a:solidFill>
                <a:latin typeface="Courier New"/>
                <a:ea typeface="Courier New"/>
                <a:cs typeface="Courier New"/>
                <a:sym typeface="Courier New"/>
              </a:rPr>
              <a:t>pod/</a:t>
            </a:r>
            <a:r>
              <a:rPr lang="en-US" dirty="0"/>
              <a:t>ottawa</a:t>
            </a:r>
            <a:r>
              <a:rPr lang="en-US" sz="2000" b="1" i="0" u="none" strike="noStrike" cap="none" dirty="0">
                <a:solidFill>
                  <a:schemeClr val="lt1"/>
                </a:solidFill>
                <a:latin typeface="Courier New"/>
                <a:ea typeface="Courier New"/>
                <a:cs typeface="Courier New"/>
                <a:sym typeface="Courier New"/>
              </a:rPr>
              <a:t>-rs1-2   1/1       Running   12         13h</a:t>
            </a:r>
            <a:br>
              <a:rPr lang="en-US" sz="2000" b="1" i="0" u="none" strike="noStrike" cap="none" dirty="0">
                <a:solidFill>
                  <a:schemeClr val="lt1"/>
                </a:solidFill>
                <a:latin typeface="Courier New"/>
                <a:ea typeface="Courier New"/>
                <a:cs typeface="Courier New"/>
                <a:sym typeface="Courier New"/>
              </a:rPr>
            </a:br>
            <a:br>
              <a:rPr lang="en-US" sz="2000" b="1" i="0" u="none" strike="noStrike" cap="none" dirty="0">
                <a:solidFill>
                  <a:schemeClr val="lt1"/>
                </a:solidFill>
                <a:latin typeface="Courier New"/>
                <a:ea typeface="Courier New"/>
                <a:cs typeface="Courier New"/>
                <a:sym typeface="Courier New"/>
              </a:rPr>
            </a:br>
            <a:r>
              <a:rPr lang="en-US" sz="2000" b="1" i="0" u="none" strike="noStrike" cap="none" dirty="0">
                <a:solidFill>
                  <a:schemeClr val="lt1"/>
                </a:solidFill>
                <a:latin typeface="Courier New"/>
                <a:ea typeface="Courier New"/>
                <a:cs typeface="Courier New"/>
                <a:sym typeface="Courier New"/>
              </a:rPr>
              <a:t>NAME                              TYPE        CLUSTER-IP     EXTERNAL-IP   PORT(S)           AGE</a:t>
            </a:r>
            <a:br>
              <a:rPr lang="en-US" sz="2000" b="1" i="0" u="none" strike="noStrike" cap="none" dirty="0">
                <a:solidFill>
                  <a:schemeClr val="lt1"/>
                </a:solidFill>
                <a:latin typeface="Courier New"/>
                <a:ea typeface="Courier New"/>
                <a:cs typeface="Courier New"/>
                <a:sym typeface="Courier New"/>
              </a:rPr>
            </a:br>
            <a:r>
              <a:rPr lang="en-US" sz="2000" b="1" i="0" u="none" strike="noStrike" cap="none" dirty="0">
                <a:solidFill>
                  <a:schemeClr val="lt1"/>
                </a:solidFill>
                <a:latin typeface="Courier New"/>
                <a:ea typeface="Courier New"/>
                <a:cs typeface="Courier New"/>
                <a:sym typeface="Courier New"/>
              </a:rPr>
              <a:t>service/</a:t>
            </a:r>
            <a:r>
              <a:rPr lang="en-US" dirty="0"/>
              <a:t>ottawa</a:t>
            </a:r>
            <a:r>
              <a:rPr lang="en-US" sz="2000" b="1" i="0" u="none" strike="noStrike" cap="none" dirty="0">
                <a:solidFill>
                  <a:schemeClr val="lt1"/>
                </a:solidFill>
                <a:latin typeface="Courier New"/>
                <a:ea typeface="Courier New"/>
                <a:cs typeface="Courier New"/>
                <a:sym typeface="Courier New"/>
              </a:rPr>
              <a:t>-rs1-svc            </a:t>
            </a:r>
            <a:r>
              <a:rPr lang="en-US" sz="2000" b="1" i="0" u="none" strike="noStrike" cap="none" dirty="0" err="1">
                <a:solidFill>
                  <a:schemeClr val="lt1"/>
                </a:solidFill>
                <a:latin typeface="Courier New"/>
                <a:ea typeface="Courier New"/>
                <a:cs typeface="Courier New"/>
                <a:sym typeface="Courier New"/>
              </a:rPr>
              <a:t>ClusterIP</a:t>
            </a:r>
            <a:r>
              <a:rPr lang="en-US" sz="2000" b="1" i="0" u="none" strike="noStrike" cap="none" dirty="0">
                <a:solidFill>
                  <a:schemeClr val="lt1"/>
                </a:solidFill>
                <a:latin typeface="Courier New"/>
                <a:ea typeface="Courier New"/>
                <a:cs typeface="Courier New"/>
                <a:sym typeface="Courier New"/>
              </a:rPr>
              <a:t>   None           &lt;none&gt;        27017/TCP         13h</a:t>
            </a:r>
            <a:br>
              <a:rPr lang="en-US" sz="2000" b="1" i="0" u="none" strike="noStrike" cap="none" dirty="0">
                <a:solidFill>
                  <a:schemeClr val="lt1"/>
                </a:solidFill>
                <a:latin typeface="Courier New"/>
                <a:ea typeface="Courier New"/>
                <a:cs typeface="Courier New"/>
                <a:sym typeface="Courier New"/>
              </a:rPr>
            </a:br>
            <a:r>
              <a:rPr lang="en-US" sz="2000" b="1" i="0" u="none" strike="noStrike" cap="none" dirty="0">
                <a:solidFill>
                  <a:schemeClr val="lt1"/>
                </a:solidFill>
                <a:latin typeface="Courier New"/>
                <a:ea typeface="Courier New"/>
                <a:cs typeface="Courier New"/>
                <a:sym typeface="Courier New"/>
              </a:rPr>
              <a:t>service/</a:t>
            </a:r>
            <a:r>
              <a:rPr lang="en-US" dirty="0"/>
              <a:t>ottawa</a:t>
            </a:r>
            <a:r>
              <a:rPr lang="en-US" sz="2000" b="1" i="0" u="none" strike="noStrike" cap="none" dirty="0">
                <a:solidFill>
                  <a:schemeClr val="lt1"/>
                </a:solidFill>
                <a:latin typeface="Courier New"/>
                <a:ea typeface="Courier New"/>
                <a:cs typeface="Courier New"/>
                <a:sym typeface="Courier New"/>
              </a:rPr>
              <a:t>-rs1-svc-external   </a:t>
            </a:r>
            <a:r>
              <a:rPr lang="en-US" sz="2000" b="1" i="0" u="none" strike="noStrike" cap="none" dirty="0" err="1">
                <a:solidFill>
                  <a:schemeClr val="lt1"/>
                </a:solidFill>
                <a:latin typeface="Courier New"/>
                <a:ea typeface="Courier New"/>
                <a:cs typeface="Courier New"/>
                <a:sym typeface="Courier New"/>
              </a:rPr>
              <a:t>NodePort</a:t>
            </a:r>
            <a:r>
              <a:rPr lang="en-US" sz="2000" b="1" i="0" u="none" strike="noStrike" cap="none" dirty="0">
                <a:solidFill>
                  <a:schemeClr val="lt1"/>
                </a:solidFill>
                <a:latin typeface="Courier New"/>
                <a:ea typeface="Courier New"/>
                <a:cs typeface="Courier New"/>
                <a:sym typeface="Courier New"/>
              </a:rPr>
              <a:t>    10.102.95.40   &lt;none&gt;        27017:30780/TCP   13h</a:t>
            </a:r>
            <a:br>
              <a:rPr lang="en-US" sz="2000" b="1" i="0" u="none" strike="noStrike" cap="none" dirty="0">
                <a:solidFill>
                  <a:schemeClr val="lt1"/>
                </a:solidFill>
                <a:latin typeface="Courier New"/>
                <a:ea typeface="Courier New"/>
                <a:cs typeface="Courier New"/>
                <a:sym typeface="Courier New"/>
              </a:rPr>
            </a:br>
            <a:br>
              <a:rPr lang="en-US" sz="2000" b="1" i="0" u="none" strike="noStrike" cap="none" dirty="0">
                <a:solidFill>
                  <a:schemeClr val="lt1"/>
                </a:solidFill>
                <a:latin typeface="Courier New"/>
                <a:ea typeface="Courier New"/>
                <a:cs typeface="Courier New"/>
                <a:sym typeface="Courier New"/>
              </a:rPr>
            </a:br>
            <a:r>
              <a:rPr lang="en-US" sz="2000" b="1" i="0" u="none" strike="noStrike" cap="none" dirty="0">
                <a:solidFill>
                  <a:schemeClr val="lt1"/>
                </a:solidFill>
                <a:latin typeface="Courier New"/>
                <a:ea typeface="Courier New"/>
                <a:cs typeface="Courier New"/>
                <a:sym typeface="Courier New"/>
              </a:rPr>
              <a:t>NAME                          DESIRED   CURRENT   AGE</a:t>
            </a:r>
            <a:br>
              <a:rPr lang="en-US" sz="2000" b="1" i="0" u="none" strike="noStrike" cap="none" dirty="0">
                <a:solidFill>
                  <a:schemeClr val="lt1"/>
                </a:solidFill>
                <a:latin typeface="Courier New"/>
                <a:ea typeface="Courier New"/>
                <a:cs typeface="Courier New"/>
                <a:sym typeface="Courier New"/>
              </a:rPr>
            </a:br>
            <a:r>
              <a:rPr lang="en-US" sz="2000" b="1" i="0" u="none" strike="noStrike" cap="none" dirty="0" err="1">
                <a:solidFill>
                  <a:schemeClr val="lt1"/>
                </a:solidFill>
                <a:latin typeface="Courier New"/>
                <a:ea typeface="Courier New"/>
                <a:cs typeface="Courier New"/>
                <a:sym typeface="Courier New"/>
              </a:rPr>
              <a:t>statefulset.apps</a:t>
            </a:r>
            <a:r>
              <a:rPr lang="en-US" sz="2000" b="1" i="0" u="none" strike="noStrike" cap="none" dirty="0">
                <a:solidFill>
                  <a:schemeClr val="lt1"/>
                </a:solidFill>
                <a:latin typeface="Courier New"/>
                <a:ea typeface="Courier New"/>
                <a:cs typeface="Courier New"/>
                <a:sym typeface="Courier New"/>
              </a:rPr>
              <a:t>/</a:t>
            </a:r>
            <a:r>
              <a:rPr lang="en-US" dirty="0"/>
              <a:t>ottawa</a:t>
            </a:r>
            <a:r>
              <a:rPr lang="en-US" sz="2000" b="1" i="0" u="none" strike="noStrike" cap="none" dirty="0">
                <a:solidFill>
                  <a:schemeClr val="lt1"/>
                </a:solidFill>
                <a:latin typeface="Courier New"/>
                <a:ea typeface="Courier New"/>
                <a:cs typeface="Courier New"/>
                <a:sym typeface="Courier New"/>
              </a:rPr>
              <a:t>-rs1   3         3         13h</a:t>
            </a:r>
            <a:endParaRPr sz="2000" b="1" i="0" u="none" strike="noStrike" cap="none" dirty="0">
              <a:solidFill>
                <a:schemeClr val="lt1"/>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lt1"/>
              </a:buClr>
              <a:buSzPts val="2000"/>
              <a:buFont typeface="Arial"/>
              <a:buNone/>
            </a:pPr>
            <a:endParaRPr sz="2000" b="1" i="0" u="none" strike="noStrike" cap="none" dirty="0">
              <a:solidFill>
                <a:schemeClr val="lt1"/>
              </a:solidFill>
              <a:latin typeface="Courier New"/>
              <a:ea typeface="Courier New"/>
              <a:cs typeface="Courier New"/>
              <a:sym typeface="Courier New"/>
            </a:endParaRPr>
          </a:p>
        </p:txBody>
      </p:sp>
      <p:sp>
        <p:nvSpPr>
          <p:cNvPr id="457" name="Google Shape;457;p77"/>
          <p:cNvSpPr/>
          <p:nvPr/>
        </p:nvSpPr>
        <p:spPr>
          <a:xfrm>
            <a:off x="10146850" y="97300"/>
            <a:ext cx="933900" cy="8880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57293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78"/>
          <p:cNvSpPr txBox="1">
            <a:spLocks noGrp="1"/>
          </p:cNvSpPr>
          <p:nvPr>
            <p:ph type="title"/>
          </p:nvPr>
        </p:nvSpPr>
        <p:spPr>
          <a:xfrm>
            <a:off x="457200" y="48757"/>
            <a:ext cx="10515600" cy="1009800"/>
          </a:xfrm>
          <a:prstGeom prst="rect">
            <a:avLst/>
          </a:prstGeom>
          <a:noFill/>
          <a:ln>
            <a:noFill/>
          </a:ln>
        </p:spPr>
        <p:txBody>
          <a:bodyPr spcFirstLastPara="1" wrap="square" lIns="0" tIns="45700" rIns="0" bIns="45700" anchor="t" anchorCtr="0">
            <a:noAutofit/>
          </a:bodyPr>
          <a:lstStyle/>
          <a:p>
            <a:pPr marL="0" marR="0" lvl="0" indent="0" algn="l" rtl="0">
              <a:lnSpc>
                <a:spcPct val="90000"/>
              </a:lnSpc>
              <a:spcBef>
                <a:spcPts val="0"/>
              </a:spcBef>
              <a:spcAft>
                <a:spcPts val="0"/>
              </a:spcAft>
              <a:buClr>
                <a:schemeClr val="lt1"/>
              </a:buClr>
              <a:buSzPts val="5000"/>
              <a:buFont typeface="Arial"/>
              <a:buNone/>
            </a:pPr>
            <a:r>
              <a:rPr lang="en-US" sz="5000" b="1" i="0" u="none" strike="noStrike" cap="none">
                <a:solidFill>
                  <a:schemeClr val="lt1"/>
                </a:solidFill>
                <a:latin typeface="Arial"/>
                <a:ea typeface="Arial"/>
                <a:cs typeface="Arial"/>
                <a:sym typeface="Arial"/>
              </a:rPr>
              <a:t>Scaling</a:t>
            </a:r>
            <a:endParaRPr sz="5000" b="1" i="0" u="none" strike="noStrike" cap="none">
              <a:solidFill>
                <a:schemeClr val="lt1"/>
              </a:solidFill>
              <a:latin typeface="Arial"/>
              <a:ea typeface="Arial"/>
              <a:cs typeface="Arial"/>
              <a:sym typeface="Arial"/>
            </a:endParaRPr>
          </a:p>
        </p:txBody>
      </p:sp>
      <p:sp>
        <p:nvSpPr>
          <p:cNvPr id="463" name="Google Shape;463;p78"/>
          <p:cNvSpPr>
            <a:spLocks noGrp="1"/>
          </p:cNvSpPr>
          <p:nvPr>
            <p:ph type="body" idx="1"/>
          </p:nvPr>
        </p:nvSpPr>
        <p:spPr>
          <a:xfrm>
            <a:off x="254350" y="847725"/>
            <a:ext cx="11768100" cy="5933700"/>
          </a:xfrm>
          <a:prstGeom prst="roundRect">
            <a:avLst>
              <a:gd name="adj" fmla="val 2683"/>
            </a:avLst>
          </a:prstGeom>
          <a:solidFill>
            <a:schemeClr val="accent6">
              <a:alpha val="74509"/>
            </a:schemeClr>
          </a:solidFill>
          <a:ln w="9525" cap="flat" cmpd="sng">
            <a:solidFill>
              <a:schemeClr val="accent2"/>
            </a:solidFill>
            <a:prstDash val="solid"/>
            <a:round/>
            <a:headEnd type="none" w="sm" len="sm"/>
            <a:tailEnd type="none" w="sm" len="sm"/>
          </a:ln>
        </p:spPr>
        <p:txBody>
          <a:bodyPr spcFirstLastPara="1" wrap="square" lIns="182875" tIns="91425" rIns="18287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2000" b="1" i="0" u="none" strike="noStrike" cap="none" dirty="0">
                <a:solidFill>
                  <a:schemeClr val="lt1"/>
                </a:solidFill>
                <a:latin typeface="Courier New"/>
                <a:ea typeface="Courier New"/>
                <a:cs typeface="Courier New"/>
                <a:sym typeface="Courier New"/>
              </a:rPr>
              <a:t># vim </a:t>
            </a:r>
            <a:r>
              <a:rPr lang="en-US" dirty="0"/>
              <a:t>ottawa</a:t>
            </a:r>
            <a:r>
              <a:rPr lang="en-US" sz="2000" b="1" i="0" u="none" strike="noStrike" cap="none" dirty="0">
                <a:solidFill>
                  <a:schemeClr val="lt1"/>
                </a:solidFill>
                <a:latin typeface="Courier New"/>
                <a:ea typeface="Courier New"/>
                <a:cs typeface="Courier New"/>
                <a:sym typeface="Courier New"/>
              </a:rPr>
              <a:t>-rs1.yaml </a:t>
            </a:r>
            <a:br>
              <a:rPr lang="en-US" sz="2000" b="1" i="0" u="none" strike="noStrike" cap="none" dirty="0">
                <a:solidFill>
                  <a:schemeClr val="lt1"/>
                </a:solidFill>
                <a:latin typeface="Courier New"/>
                <a:ea typeface="Courier New"/>
                <a:cs typeface="Courier New"/>
                <a:sym typeface="Courier New"/>
              </a:rPr>
            </a:br>
            <a:r>
              <a:rPr lang="en-US" sz="2000" b="1" i="0" u="none" strike="noStrike" cap="none" dirty="0">
                <a:solidFill>
                  <a:schemeClr val="lt1"/>
                </a:solidFill>
                <a:latin typeface="Courier New"/>
                <a:ea typeface="Courier New"/>
                <a:cs typeface="Courier New"/>
                <a:sym typeface="Courier New"/>
              </a:rPr>
              <a:t># </a:t>
            </a:r>
            <a:r>
              <a:rPr lang="en-US" sz="2000" b="1" i="0" u="none" strike="noStrike" cap="none" dirty="0" err="1">
                <a:solidFill>
                  <a:schemeClr val="lt1"/>
                </a:solidFill>
                <a:latin typeface="Courier New"/>
                <a:ea typeface="Courier New"/>
                <a:cs typeface="Courier New"/>
                <a:sym typeface="Courier New"/>
              </a:rPr>
              <a:t>kubectl</a:t>
            </a:r>
            <a:r>
              <a:rPr lang="en-US" sz="2000" b="1" i="0" u="none" strike="noStrike" cap="none" dirty="0">
                <a:solidFill>
                  <a:schemeClr val="lt1"/>
                </a:solidFill>
                <a:latin typeface="Courier New"/>
                <a:ea typeface="Courier New"/>
                <a:cs typeface="Courier New"/>
                <a:sym typeface="Courier New"/>
              </a:rPr>
              <a:t> apply -f </a:t>
            </a:r>
            <a:r>
              <a:rPr lang="en-US" dirty="0"/>
              <a:t>ottawa</a:t>
            </a:r>
            <a:r>
              <a:rPr lang="en-US" sz="2000" b="1" i="0" u="none" strike="noStrike" cap="none" dirty="0">
                <a:solidFill>
                  <a:schemeClr val="lt1"/>
                </a:solidFill>
                <a:latin typeface="Courier New"/>
                <a:ea typeface="Courier New"/>
                <a:cs typeface="Courier New"/>
                <a:sym typeface="Courier New"/>
              </a:rPr>
              <a:t>-rs1.yaml </a:t>
            </a:r>
            <a:br>
              <a:rPr lang="en-US" sz="2000" b="1" i="0" u="none" strike="noStrike" cap="none" dirty="0">
                <a:solidFill>
                  <a:schemeClr val="lt1"/>
                </a:solidFill>
                <a:latin typeface="Courier New"/>
                <a:ea typeface="Courier New"/>
                <a:cs typeface="Courier New"/>
                <a:sym typeface="Courier New"/>
              </a:rPr>
            </a:br>
            <a:r>
              <a:rPr lang="en-US" sz="2000" b="1" i="0" u="none" strike="noStrike" cap="none" dirty="0" err="1">
                <a:solidFill>
                  <a:schemeClr val="lt1"/>
                </a:solidFill>
                <a:latin typeface="Courier New"/>
                <a:ea typeface="Courier New"/>
                <a:cs typeface="Courier New"/>
                <a:sym typeface="Courier New"/>
              </a:rPr>
              <a:t>mongodbreplicaset.mongodb.com</a:t>
            </a:r>
            <a:r>
              <a:rPr lang="en-US" sz="2000" b="1" i="0" u="none" strike="noStrike" cap="none" dirty="0">
                <a:solidFill>
                  <a:schemeClr val="lt1"/>
                </a:solidFill>
                <a:latin typeface="Courier New"/>
                <a:ea typeface="Courier New"/>
                <a:cs typeface="Courier New"/>
                <a:sym typeface="Courier New"/>
              </a:rPr>
              <a:t>/</a:t>
            </a:r>
            <a:r>
              <a:rPr lang="en-US" dirty="0"/>
              <a:t>ottawa</a:t>
            </a:r>
            <a:r>
              <a:rPr lang="en-US" sz="2000" b="1" i="0" u="none" strike="noStrike" cap="none" dirty="0">
                <a:solidFill>
                  <a:schemeClr val="lt1"/>
                </a:solidFill>
                <a:latin typeface="Courier New"/>
                <a:ea typeface="Courier New"/>
                <a:cs typeface="Courier New"/>
                <a:sym typeface="Courier New"/>
              </a:rPr>
              <a:t>-rs1 configured</a:t>
            </a:r>
            <a:br>
              <a:rPr lang="en-US" sz="2000" b="1" i="0" u="none" strike="noStrike" cap="none" dirty="0">
                <a:solidFill>
                  <a:schemeClr val="lt1"/>
                </a:solidFill>
                <a:latin typeface="Courier New"/>
                <a:ea typeface="Courier New"/>
                <a:cs typeface="Courier New"/>
                <a:sym typeface="Courier New"/>
              </a:rPr>
            </a:br>
            <a:r>
              <a:rPr lang="en-US" sz="2000" b="1" i="0" u="none" strike="noStrike" cap="none" dirty="0">
                <a:solidFill>
                  <a:schemeClr val="lt1"/>
                </a:solidFill>
                <a:latin typeface="Courier New"/>
                <a:ea typeface="Courier New"/>
                <a:cs typeface="Courier New"/>
                <a:sym typeface="Courier New"/>
              </a:rPr>
              <a:t># </a:t>
            </a:r>
            <a:r>
              <a:rPr lang="en-US" sz="2000" b="1" i="0" u="none" strike="noStrike" cap="none" dirty="0" err="1">
                <a:solidFill>
                  <a:schemeClr val="lt1"/>
                </a:solidFill>
                <a:latin typeface="Courier New"/>
                <a:ea typeface="Courier New"/>
                <a:cs typeface="Courier New"/>
                <a:sym typeface="Courier New"/>
              </a:rPr>
              <a:t>kubectl</a:t>
            </a:r>
            <a:r>
              <a:rPr lang="en-US" sz="2000" b="1" i="0" u="none" strike="noStrike" cap="none" dirty="0">
                <a:solidFill>
                  <a:schemeClr val="lt1"/>
                </a:solidFill>
                <a:latin typeface="Courier New"/>
                <a:ea typeface="Courier New"/>
                <a:cs typeface="Courier New"/>
                <a:sym typeface="Courier New"/>
              </a:rPr>
              <a:t> get all --selector=app=</a:t>
            </a:r>
            <a:r>
              <a:rPr lang="en-US" dirty="0"/>
              <a:t>ottawa</a:t>
            </a:r>
            <a:r>
              <a:rPr lang="en-US" sz="2000" b="1" i="0" u="none" strike="noStrike" cap="none" dirty="0">
                <a:solidFill>
                  <a:schemeClr val="lt1"/>
                </a:solidFill>
                <a:latin typeface="Courier New"/>
                <a:ea typeface="Courier New"/>
                <a:cs typeface="Courier New"/>
                <a:sym typeface="Courier New"/>
              </a:rPr>
              <a:t>-rs1-svc</a:t>
            </a:r>
            <a:br>
              <a:rPr lang="en-US" sz="2000" b="1" i="0" u="none" strike="noStrike" cap="none" dirty="0">
                <a:solidFill>
                  <a:schemeClr val="lt1"/>
                </a:solidFill>
                <a:latin typeface="Courier New"/>
                <a:ea typeface="Courier New"/>
                <a:cs typeface="Courier New"/>
                <a:sym typeface="Courier New"/>
              </a:rPr>
            </a:br>
            <a:r>
              <a:rPr lang="en-US" sz="2000" b="1" i="0" u="none" strike="noStrike" cap="none" dirty="0">
                <a:solidFill>
                  <a:schemeClr val="lt1"/>
                </a:solidFill>
                <a:latin typeface="Courier New"/>
                <a:ea typeface="Courier New"/>
                <a:cs typeface="Courier New"/>
                <a:sym typeface="Courier New"/>
              </a:rPr>
              <a:t>NAME               READY     STATUS    RESTARTS   AGE</a:t>
            </a:r>
            <a:br>
              <a:rPr lang="en-US" sz="2000" b="1" i="0" u="none" strike="noStrike" cap="none" dirty="0">
                <a:solidFill>
                  <a:schemeClr val="lt1"/>
                </a:solidFill>
                <a:latin typeface="Courier New"/>
                <a:ea typeface="Courier New"/>
                <a:cs typeface="Courier New"/>
                <a:sym typeface="Courier New"/>
              </a:rPr>
            </a:br>
            <a:r>
              <a:rPr lang="en-US" sz="2000" b="1" i="0" u="none" strike="noStrike" cap="none" dirty="0">
                <a:solidFill>
                  <a:schemeClr val="lt1"/>
                </a:solidFill>
                <a:latin typeface="Courier New"/>
                <a:ea typeface="Courier New"/>
                <a:cs typeface="Courier New"/>
                <a:sym typeface="Courier New"/>
              </a:rPr>
              <a:t>pod/o</a:t>
            </a:r>
            <a:r>
              <a:rPr lang="en-US" dirty="0"/>
              <a:t>ttawa-</a:t>
            </a:r>
            <a:r>
              <a:rPr lang="en-US" sz="2000" b="1" i="0" u="none" strike="noStrike" cap="none" dirty="0">
                <a:solidFill>
                  <a:schemeClr val="lt1"/>
                </a:solidFill>
                <a:latin typeface="Courier New"/>
                <a:ea typeface="Courier New"/>
                <a:cs typeface="Courier New"/>
                <a:sym typeface="Courier New"/>
              </a:rPr>
              <a:t>rs1-0   1/1       Running   12         13h</a:t>
            </a:r>
            <a:br>
              <a:rPr lang="en-US" sz="2000" b="1" i="0" u="none" strike="noStrike" cap="none" dirty="0">
                <a:solidFill>
                  <a:schemeClr val="lt1"/>
                </a:solidFill>
                <a:latin typeface="Courier New"/>
                <a:ea typeface="Courier New"/>
                <a:cs typeface="Courier New"/>
                <a:sym typeface="Courier New"/>
              </a:rPr>
            </a:br>
            <a:r>
              <a:rPr lang="en-US" sz="2000" b="1" i="0" u="none" strike="noStrike" cap="none" dirty="0">
                <a:solidFill>
                  <a:schemeClr val="lt1"/>
                </a:solidFill>
                <a:latin typeface="Courier New"/>
                <a:ea typeface="Courier New"/>
                <a:cs typeface="Courier New"/>
                <a:sym typeface="Courier New"/>
              </a:rPr>
              <a:t>pod/</a:t>
            </a:r>
            <a:r>
              <a:rPr lang="en-US" dirty="0"/>
              <a:t>ottawa</a:t>
            </a:r>
            <a:r>
              <a:rPr lang="en-US" sz="2000" b="1" i="0" u="none" strike="noStrike" cap="none" dirty="0">
                <a:solidFill>
                  <a:schemeClr val="lt1"/>
                </a:solidFill>
                <a:latin typeface="Courier New"/>
                <a:ea typeface="Courier New"/>
                <a:cs typeface="Courier New"/>
                <a:sym typeface="Courier New"/>
              </a:rPr>
              <a:t>-rs1-1   1/1       Running   0          3m</a:t>
            </a:r>
            <a:br>
              <a:rPr lang="en-US" sz="2000" b="1" i="0" u="none" strike="noStrike" cap="none" dirty="0">
                <a:solidFill>
                  <a:schemeClr val="lt1"/>
                </a:solidFill>
                <a:latin typeface="Courier New"/>
                <a:ea typeface="Courier New"/>
                <a:cs typeface="Courier New"/>
                <a:sym typeface="Courier New"/>
              </a:rPr>
            </a:br>
            <a:r>
              <a:rPr lang="en-US" sz="2000" b="1" i="0" u="none" strike="noStrike" cap="none" dirty="0">
                <a:solidFill>
                  <a:schemeClr val="lt1"/>
                </a:solidFill>
                <a:latin typeface="Courier New"/>
                <a:ea typeface="Courier New"/>
                <a:cs typeface="Courier New"/>
                <a:sym typeface="Courier New"/>
              </a:rPr>
              <a:t>pod/ottawa-rs1-2   1/1       Running   12         13h</a:t>
            </a:r>
            <a:br>
              <a:rPr lang="en-US" sz="2000" b="1" i="0" u="none" strike="noStrike" cap="none" dirty="0">
                <a:solidFill>
                  <a:schemeClr val="lt1"/>
                </a:solidFill>
                <a:latin typeface="Courier New"/>
                <a:ea typeface="Courier New"/>
                <a:cs typeface="Courier New"/>
                <a:sym typeface="Courier New"/>
              </a:rPr>
            </a:br>
            <a:r>
              <a:rPr lang="en-US" sz="2000" b="1" i="0" u="none" strike="noStrike" cap="none" dirty="0">
                <a:solidFill>
                  <a:schemeClr val="lt1"/>
                </a:solidFill>
                <a:latin typeface="Courier New"/>
                <a:ea typeface="Courier New"/>
                <a:cs typeface="Courier New"/>
                <a:sym typeface="Courier New"/>
              </a:rPr>
              <a:t>pod/</a:t>
            </a:r>
            <a:r>
              <a:rPr lang="en-US" dirty="0"/>
              <a:t>Ottawa</a:t>
            </a:r>
            <a:r>
              <a:rPr lang="en-US" sz="2000" b="1" i="0" u="none" strike="noStrike" cap="none" dirty="0">
                <a:solidFill>
                  <a:schemeClr val="lt1"/>
                </a:solidFill>
                <a:latin typeface="Courier New"/>
                <a:ea typeface="Courier New"/>
                <a:cs typeface="Courier New"/>
                <a:sym typeface="Courier New"/>
              </a:rPr>
              <a:t>-rs1-3   1/1       Running   0          10s</a:t>
            </a:r>
            <a:br>
              <a:rPr lang="en-US" sz="2000" b="1" i="0" u="none" strike="noStrike" cap="none" dirty="0">
                <a:solidFill>
                  <a:schemeClr val="lt1"/>
                </a:solidFill>
                <a:latin typeface="Courier New"/>
                <a:ea typeface="Courier New"/>
                <a:cs typeface="Courier New"/>
                <a:sym typeface="Courier New"/>
              </a:rPr>
            </a:br>
            <a:br>
              <a:rPr lang="en-US" sz="2000" b="1" i="0" u="none" strike="noStrike" cap="none" dirty="0">
                <a:solidFill>
                  <a:schemeClr val="lt1"/>
                </a:solidFill>
                <a:latin typeface="Courier New"/>
                <a:ea typeface="Courier New"/>
                <a:cs typeface="Courier New"/>
                <a:sym typeface="Courier New"/>
              </a:rPr>
            </a:br>
            <a:r>
              <a:rPr lang="en-US" sz="2000" b="1" i="0" u="none" strike="noStrike" cap="none" dirty="0">
                <a:solidFill>
                  <a:schemeClr val="lt1"/>
                </a:solidFill>
                <a:latin typeface="Courier New"/>
                <a:ea typeface="Courier New"/>
                <a:cs typeface="Courier New"/>
                <a:sym typeface="Courier New"/>
              </a:rPr>
              <a:t>NAME                              TYPE        CLUSTER-IP     EXTERNAL-IP   PORT(S)           AGE</a:t>
            </a:r>
            <a:br>
              <a:rPr lang="en-US" sz="2000" b="1" i="0" u="none" strike="noStrike" cap="none" dirty="0">
                <a:solidFill>
                  <a:schemeClr val="lt1"/>
                </a:solidFill>
                <a:latin typeface="Courier New"/>
                <a:ea typeface="Courier New"/>
                <a:cs typeface="Courier New"/>
                <a:sym typeface="Courier New"/>
              </a:rPr>
            </a:br>
            <a:r>
              <a:rPr lang="en-US" sz="2000" b="1" i="0" u="none" strike="noStrike" cap="none" dirty="0">
                <a:solidFill>
                  <a:schemeClr val="lt1"/>
                </a:solidFill>
                <a:latin typeface="Courier New"/>
                <a:ea typeface="Courier New"/>
                <a:cs typeface="Courier New"/>
                <a:sym typeface="Courier New"/>
              </a:rPr>
              <a:t>service/</a:t>
            </a:r>
            <a:r>
              <a:rPr lang="en-US" dirty="0"/>
              <a:t>ottawa</a:t>
            </a:r>
            <a:r>
              <a:rPr lang="en-US" sz="2000" b="1" i="0" u="none" strike="noStrike" cap="none" dirty="0">
                <a:solidFill>
                  <a:schemeClr val="lt1"/>
                </a:solidFill>
                <a:latin typeface="Courier New"/>
                <a:ea typeface="Courier New"/>
                <a:cs typeface="Courier New"/>
                <a:sym typeface="Courier New"/>
              </a:rPr>
              <a:t>-rs1-svc            </a:t>
            </a:r>
            <a:r>
              <a:rPr lang="en-US" sz="2000" b="1" i="0" u="none" strike="noStrike" cap="none" dirty="0" err="1">
                <a:solidFill>
                  <a:schemeClr val="lt1"/>
                </a:solidFill>
                <a:latin typeface="Courier New"/>
                <a:ea typeface="Courier New"/>
                <a:cs typeface="Courier New"/>
                <a:sym typeface="Courier New"/>
              </a:rPr>
              <a:t>ClusterIP</a:t>
            </a:r>
            <a:r>
              <a:rPr lang="en-US" sz="2000" b="1" i="0" u="none" strike="noStrike" cap="none" dirty="0">
                <a:solidFill>
                  <a:schemeClr val="lt1"/>
                </a:solidFill>
                <a:latin typeface="Courier New"/>
                <a:ea typeface="Courier New"/>
                <a:cs typeface="Courier New"/>
                <a:sym typeface="Courier New"/>
              </a:rPr>
              <a:t>   None           &lt;none&gt;        27017/TCP         13h</a:t>
            </a:r>
            <a:br>
              <a:rPr lang="en-US" sz="2000" b="1" i="0" u="none" strike="noStrike" cap="none" dirty="0">
                <a:solidFill>
                  <a:schemeClr val="lt1"/>
                </a:solidFill>
                <a:latin typeface="Courier New"/>
                <a:ea typeface="Courier New"/>
                <a:cs typeface="Courier New"/>
                <a:sym typeface="Courier New"/>
              </a:rPr>
            </a:br>
            <a:r>
              <a:rPr lang="en-US" sz="2000" b="1" i="0" u="none" strike="noStrike" cap="none" dirty="0">
                <a:solidFill>
                  <a:schemeClr val="lt1"/>
                </a:solidFill>
                <a:latin typeface="Courier New"/>
                <a:ea typeface="Courier New"/>
                <a:cs typeface="Courier New"/>
                <a:sym typeface="Courier New"/>
              </a:rPr>
              <a:t>service/</a:t>
            </a:r>
            <a:r>
              <a:rPr lang="en-US" dirty="0"/>
              <a:t>ottawa</a:t>
            </a:r>
            <a:r>
              <a:rPr lang="en-US" sz="2000" b="1" i="0" u="none" strike="noStrike" cap="none" dirty="0">
                <a:solidFill>
                  <a:schemeClr val="lt1"/>
                </a:solidFill>
                <a:latin typeface="Courier New"/>
                <a:ea typeface="Courier New"/>
                <a:cs typeface="Courier New"/>
                <a:sym typeface="Courier New"/>
              </a:rPr>
              <a:t>-rs1-svc-external   </a:t>
            </a:r>
            <a:r>
              <a:rPr lang="en-US" sz="2000" b="1" i="0" u="none" strike="noStrike" cap="none" dirty="0" err="1">
                <a:solidFill>
                  <a:schemeClr val="lt1"/>
                </a:solidFill>
                <a:latin typeface="Courier New"/>
                <a:ea typeface="Courier New"/>
                <a:cs typeface="Courier New"/>
                <a:sym typeface="Courier New"/>
              </a:rPr>
              <a:t>NodePort</a:t>
            </a:r>
            <a:r>
              <a:rPr lang="en-US" sz="2000" b="1" i="0" u="none" strike="noStrike" cap="none" dirty="0">
                <a:solidFill>
                  <a:schemeClr val="lt1"/>
                </a:solidFill>
                <a:latin typeface="Courier New"/>
                <a:ea typeface="Courier New"/>
                <a:cs typeface="Courier New"/>
                <a:sym typeface="Courier New"/>
              </a:rPr>
              <a:t>    10.102.95.40   &lt;none&gt;        27017:30780/TCP   13h</a:t>
            </a:r>
            <a:br>
              <a:rPr lang="en-US" sz="2000" b="1" i="0" u="none" strike="noStrike" cap="none" dirty="0">
                <a:solidFill>
                  <a:schemeClr val="lt1"/>
                </a:solidFill>
                <a:latin typeface="Courier New"/>
                <a:ea typeface="Courier New"/>
                <a:cs typeface="Courier New"/>
                <a:sym typeface="Courier New"/>
              </a:rPr>
            </a:br>
            <a:br>
              <a:rPr lang="en-US" sz="2000" b="1" i="0" u="none" strike="noStrike" cap="none" dirty="0">
                <a:solidFill>
                  <a:schemeClr val="lt1"/>
                </a:solidFill>
                <a:latin typeface="Courier New"/>
                <a:ea typeface="Courier New"/>
                <a:cs typeface="Courier New"/>
                <a:sym typeface="Courier New"/>
              </a:rPr>
            </a:br>
            <a:r>
              <a:rPr lang="en-US" sz="2000" b="1" i="0" u="none" strike="noStrike" cap="none" dirty="0">
                <a:solidFill>
                  <a:schemeClr val="lt1"/>
                </a:solidFill>
                <a:latin typeface="Courier New"/>
                <a:ea typeface="Courier New"/>
                <a:cs typeface="Courier New"/>
                <a:sym typeface="Courier New"/>
              </a:rPr>
              <a:t>NAME                          DESIRED   CURRENT   AGE</a:t>
            </a:r>
            <a:br>
              <a:rPr lang="en-US" sz="2000" b="1" i="0" u="none" strike="noStrike" cap="none" dirty="0">
                <a:solidFill>
                  <a:schemeClr val="lt1"/>
                </a:solidFill>
                <a:latin typeface="Courier New"/>
                <a:ea typeface="Courier New"/>
                <a:cs typeface="Courier New"/>
                <a:sym typeface="Courier New"/>
              </a:rPr>
            </a:br>
            <a:r>
              <a:rPr lang="en-US" sz="2000" b="1" i="0" u="none" strike="noStrike" cap="none" dirty="0" err="1">
                <a:solidFill>
                  <a:schemeClr val="lt1"/>
                </a:solidFill>
                <a:latin typeface="Courier New"/>
                <a:ea typeface="Courier New"/>
                <a:cs typeface="Courier New"/>
                <a:sym typeface="Courier New"/>
              </a:rPr>
              <a:t>statefulset.apps</a:t>
            </a:r>
            <a:r>
              <a:rPr lang="en-US" sz="2000" b="1" i="0" u="none" strike="noStrike" cap="none" dirty="0">
                <a:solidFill>
                  <a:schemeClr val="lt1"/>
                </a:solidFill>
                <a:latin typeface="Courier New"/>
                <a:ea typeface="Courier New"/>
                <a:cs typeface="Courier New"/>
                <a:sym typeface="Courier New"/>
              </a:rPr>
              <a:t>/</a:t>
            </a:r>
            <a:r>
              <a:rPr lang="en-US" dirty="0"/>
              <a:t>ottawa</a:t>
            </a:r>
            <a:r>
              <a:rPr lang="en-US" sz="2000" b="1" i="0" u="none" strike="noStrike" cap="none" dirty="0">
                <a:solidFill>
                  <a:schemeClr val="lt1"/>
                </a:solidFill>
                <a:latin typeface="Courier New"/>
                <a:ea typeface="Courier New"/>
                <a:cs typeface="Courier New"/>
                <a:sym typeface="Courier New"/>
              </a:rPr>
              <a:t>-rs1   4         4         13h</a:t>
            </a:r>
            <a:endParaRPr sz="2000" b="1" i="0" u="none" strike="noStrike" cap="none" dirty="0">
              <a:solidFill>
                <a:schemeClr val="lt1"/>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lt1"/>
              </a:buClr>
              <a:buSzPts val="2000"/>
              <a:buFont typeface="Arial"/>
              <a:buNone/>
            </a:pPr>
            <a:endParaRPr sz="2000" b="1" i="0" u="none" strike="noStrike" cap="none" dirty="0">
              <a:solidFill>
                <a:schemeClr val="lt1"/>
              </a:solidFill>
              <a:latin typeface="Courier New"/>
              <a:ea typeface="Courier New"/>
              <a:cs typeface="Courier New"/>
              <a:sym typeface="Courier New"/>
            </a:endParaRPr>
          </a:p>
        </p:txBody>
      </p:sp>
    </p:spTree>
    <p:extLst>
      <p:ext uri="{BB962C8B-B14F-4D97-AF65-F5344CB8AC3E}">
        <p14:creationId xmlns:p14="http://schemas.microsoft.com/office/powerpoint/2010/main" val="26721330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80"/>
          <p:cNvSpPr txBox="1">
            <a:spLocks noGrp="1"/>
          </p:cNvSpPr>
          <p:nvPr>
            <p:ph type="title"/>
          </p:nvPr>
        </p:nvSpPr>
        <p:spPr>
          <a:xfrm>
            <a:off x="838200" y="734557"/>
            <a:ext cx="10515600" cy="1009651"/>
          </a:xfrm>
          <a:prstGeom prst="rect">
            <a:avLst/>
          </a:prstGeom>
          <a:noFill/>
          <a:ln>
            <a:noFill/>
          </a:ln>
        </p:spPr>
        <p:txBody>
          <a:bodyPr spcFirstLastPara="1" wrap="square" lIns="0" tIns="45700" rIns="0" bIns="45700" anchor="t" anchorCtr="0">
            <a:noAutofit/>
          </a:bodyPr>
          <a:lstStyle/>
          <a:p>
            <a:pPr marL="0" marR="0" lvl="0" indent="0" algn="l" rtl="0">
              <a:lnSpc>
                <a:spcPct val="90000"/>
              </a:lnSpc>
              <a:spcBef>
                <a:spcPts val="0"/>
              </a:spcBef>
              <a:spcAft>
                <a:spcPts val="0"/>
              </a:spcAft>
              <a:buClr>
                <a:schemeClr val="lt1"/>
              </a:buClr>
              <a:buSzPts val="5000"/>
              <a:buFont typeface="Arial"/>
              <a:buNone/>
            </a:pPr>
            <a:r>
              <a:rPr lang="en-US" sz="5000" b="1" i="0" u="none" strike="noStrike" cap="none">
                <a:solidFill>
                  <a:schemeClr val="lt1"/>
                </a:solidFill>
                <a:latin typeface="Arial"/>
                <a:ea typeface="Arial"/>
                <a:cs typeface="Arial"/>
                <a:sym typeface="Arial"/>
              </a:rPr>
              <a:t>Resource requests	</a:t>
            </a:r>
            <a:endParaRPr sz="5000" b="1" i="0" u="none" strike="noStrike" cap="none">
              <a:solidFill>
                <a:schemeClr val="lt1"/>
              </a:solidFill>
              <a:latin typeface="Arial"/>
              <a:ea typeface="Arial"/>
              <a:cs typeface="Arial"/>
              <a:sym typeface="Arial"/>
            </a:endParaRPr>
          </a:p>
        </p:txBody>
      </p:sp>
      <p:sp>
        <p:nvSpPr>
          <p:cNvPr id="475" name="Google Shape;475;p80"/>
          <p:cNvSpPr>
            <a:spLocks noGrp="1"/>
          </p:cNvSpPr>
          <p:nvPr>
            <p:ph type="body" idx="1"/>
          </p:nvPr>
        </p:nvSpPr>
        <p:spPr>
          <a:xfrm>
            <a:off x="838200" y="1838325"/>
            <a:ext cx="10515600" cy="4453145"/>
          </a:xfrm>
          <a:prstGeom prst="roundRect">
            <a:avLst>
              <a:gd name="adj" fmla="val 2683"/>
            </a:avLst>
          </a:prstGeom>
          <a:solidFill>
            <a:schemeClr val="accent6">
              <a:alpha val="74509"/>
            </a:schemeClr>
          </a:solidFill>
          <a:ln w="9525" cap="flat" cmpd="sng">
            <a:solidFill>
              <a:schemeClr val="accent2"/>
            </a:solidFill>
            <a:prstDash val="solid"/>
            <a:round/>
            <a:headEnd type="none" w="sm" len="sm"/>
            <a:tailEnd type="none" w="sm" len="sm"/>
          </a:ln>
        </p:spPr>
        <p:txBody>
          <a:bodyPr spcFirstLastPara="1" wrap="square" lIns="182875" tIns="91425" rIns="18287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US" sz="2000" b="1" i="0" u="none" strike="noStrike" cap="none" dirty="0">
                <a:solidFill>
                  <a:schemeClr val="lt1"/>
                </a:solidFill>
                <a:latin typeface="Courier New"/>
                <a:ea typeface="Courier New"/>
                <a:cs typeface="Courier New"/>
                <a:sym typeface="Courier New"/>
              </a:rPr>
              <a:t>memory, </a:t>
            </a:r>
            <a:r>
              <a:rPr lang="en-US" sz="2000" b="1" i="0" u="none" strike="noStrike" cap="none" dirty="0" err="1">
                <a:solidFill>
                  <a:schemeClr val="lt1"/>
                </a:solidFill>
                <a:latin typeface="Courier New"/>
                <a:ea typeface="Courier New"/>
                <a:cs typeface="Courier New"/>
                <a:sym typeface="Courier New"/>
              </a:rPr>
              <a:t>cpu</a:t>
            </a:r>
            <a:r>
              <a:rPr lang="en-US" sz="2000" b="1" i="0" u="none" strike="noStrike" cap="none" dirty="0">
                <a:solidFill>
                  <a:schemeClr val="lt1"/>
                </a:solidFill>
                <a:latin typeface="Courier New"/>
                <a:ea typeface="Courier New"/>
                <a:cs typeface="Courier New"/>
                <a:sym typeface="Courier New"/>
              </a:rPr>
              <a:t>, storage, affinity</a:t>
            </a:r>
            <a:endParaRPr sz="2000" b="1" i="0" u="none" strike="noStrike" cap="none" dirty="0">
              <a:solidFill>
                <a:schemeClr val="lt1"/>
              </a:solidFill>
              <a:latin typeface="Courier New"/>
              <a:ea typeface="Courier New"/>
              <a:cs typeface="Courier New"/>
              <a:sym typeface="Courier New"/>
            </a:endParaRPr>
          </a:p>
        </p:txBody>
      </p:sp>
    </p:spTree>
    <p:extLst>
      <p:ext uri="{BB962C8B-B14F-4D97-AF65-F5344CB8AC3E}">
        <p14:creationId xmlns:p14="http://schemas.microsoft.com/office/powerpoint/2010/main" val="26871915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81"/>
          <p:cNvSpPr txBox="1">
            <a:spLocks noGrp="1"/>
          </p:cNvSpPr>
          <p:nvPr>
            <p:ph type="title"/>
          </p:nvPr>
        </p:nvSpPr>
        <p:spPr>
          <a:xfrm>
            <a:off x="381000" y="124957"/>
            <a:ext cx="10515600" cy="1009800"/>
          </a:xfrm>
          <a:prstGeom prst="rect">
            <a:avLst/>
          </a:prstGeom>
          <a:noFill/>
          <a:ln>
            <a:noFill/>
          </a:ln>
        </p:spPr>
        <p:txBody>
          <a:bodyPr spcFirstLastPara="1" wrap="square" lIns="0" tIns="45700" rIns="0" bIns="45700" anchor="t" anchorCtr="0">
            <a:noAutofit/>
          </a:bodyPr>
          <a:lstStyle/>
          <a:p>
            <a:pPr marL="0" marR="0" lvl="0" indent="0" algn="l" rtl="0">
              <a:lnSpc>
                <a:spcPct val="90000"/>
              </a:lnSpc>
              <a:spcBef>
                <a:spcPts val="0"/>
              </a:spcBef>
              <a:spcAft>
                <a:spcPts val="0"/>
              </a:spcAft>
              <a:buClr>
                <a:schemeClr val="lt1"/>
              </a:buClr>
              <a:buSzPts val="5000"/>
              <a:buFont typeface="Arial"/>
              <a:buNone/>
            </a:pPr>
            <a:r>
              <a:rPr lang="en-US" sz="5000" b="1" i="0" u="none" strike="noStrike" cap="none">
                <a:solidFill>
                  <a:schemeClr val="lt1"/>
                </a:solidFill>
                <a:latin typeface="Arial"/>
                <a:ea typeface="Arial"/>
                <a:cs typeface="Arial"/>
                <a:sym typeface="Arial"/>
              </a:rPr>
              <a:t>Persistent Storage - DB right?</a:t>
            </a:r>
            <a:endParaRPr sz="5000" b="1" i="0" u="none" strike="noStrike" cap="none">
              <a:solidFill>
                <a:schemeClr val="lt1"/>
              </a:solidFill>
              <a:latin typeface="Arial"/>
              <a:ea typeface="Arial"/>
              <a:cs typeface="Arial"/>
              <a:sym typeface="Arial"/>
            </a:endParaRPr>
          </a:p>
        </p:txBody>
      </p:sp>
      <p:sp>
        <p:nvSpPr>
          <p:cNvPr id="481" name="Google Shape;481;p81"/>
          <p:cNvSpPr>
            <a:spLocks noGrp="1"/>
          </p:cNvSpPr>
          <p:nvPr>
            <p:ph type="body" idx="1"/>
          </p:nvPr>
        </p:nvSpPr>
        <p:spPr>
          <a:xfrm>
            <a:off x="304450" y="857250"/>
            <a:ext cx="11430300" cy="5786400"/>
          </a:xfrm>
          <a:prstGeom prst="roundRect">
            <a:avLst>
              <a:gd name="adj" fmla="val 2683"/>
            </a:avLst>
          </a:prstGeom>
          <a:solidFill>
            <a:schemeClr val="accent6">
              <a:alpha val="74509"/>
            </a:schemeClr>
          </a:solidFill>
          <a:ln w="9525" cap="flat" cmpd="sng">
            <a:solidFill>
              <a:schemeClr val="accent2"/>
            </a:solidFill>
            <a:prstDash val="solid"/>
            <a:round/>
            <a:headEnd type="none" w="sm" len="sm"/>
            <a:tailEnd type="none" w="sm" len="sm"/>
          </a:ln>
        </p:spPr>
        <p:txBody>
          <a:bodyPr spcFirstLastPara="1" wrap="square" lIns="182875" tIns="91425" rIns="18287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2600" b="1" i="0" u="none" strike="noStrike" cap="none" dirty="0" err="1">
                <a:solidFill>
                  <a:schemeClr val="lt1"/>
                </a:solidFill>
                <a:latin typeface="Courier New"/>
                <a:ea typeface="Courier New"/>
                <a:cs typeface="Courier New"/>
                <a:sym typeface="Courier New"/>
              </a:rPr>
              <a:t>apiVersion</a:t>
            </a:r>
            <a:r>
              <a:rPr lang="en-US" sz="2600" b="1" i="0" u="none" strike="noStrike" cap="none" dirty="0">
                <a:solidFill>
                  <a:schemeClr val="lt1"/>
                </a:solidFill>
                <a:latin typeface="Courier New"/>
                <a:ea typeface="Courier New"/>
                <a:cs typeface="Courier New"/>
                <a:sym typeface="Courier New"/>
              </a:rPr>
              <a:t>: </a:t>
            </a:r>
            <a:r>
              <a:rPr lang="en-US" sz="2600" b="1" i="0" u="none" strike="noStrike" cap="none" dirty="0" err="1">
                <a:solidFill>
                  <a:schemeClr val="lt1"/>
                </a:solidFill>
                <a:latin typeface="Courier New"/>
                <a:ea typeface="Courier New"/>
                <a:cs typeface="Courier New"/>
                <a:sym typeface="Courier New"/>
              </a:rPr>
              <a:t>mongodb.com</a:t>
            </a:r>
            <a:r>
              <a:rPr lang="en-US" sz="2600" b="1" i="0" u="none" strike="noStrike" cap="none" dirty="0">
                <a:solidFill>
                  <a:schemeClr val="lt1"/>
                </a:solidFill>
                <a:latin typeface="Courier New"/>
                <a:ea typeface="Courier New"/>
                <a:cs typeface="Courier New"/>
                <a:sym typeface="Courier New"/>
              </a:rPr>
              <a:t>/v1</a:t>
            </a:r>
            <a:br>
              <a:rPr lang="en-US" sz="2600" b="1" i="0" u="none" strike="noStrike" cap="none" dirty="0">
                <a:solidFill>
                  <a:schemeClr val="lt1"/>
                </a:solidFill>
                <a:latin typeface="Courier New"/>
                <a:ea typeface="Courier New"/>
                <a:cs typeface="Courier New"/>
                <a:sym typeface="Courier New"/>
              </a:rPr>
            </a:br>
            <a:r>
              <a:rPr lang="en-US" sz="2600" b="1" i="0" u="none" strike="noStrike" cap="none" dirty="0">
                <a:solidFill>
                  <a:schemeClr val="lt1"/>
                </a:solidFill>
                <a:latin typeface="Courier New"/>
                <a:ea typeface="Courier New"/>
                <a:cs typeface="Courier New"/>
                <a:sym typeface="Courier New"/>
              </a:rPr>
              <a:t>kind: </a:t>
            </a:r>
            <a:r>
              <a:rPr lang="en-US" sz="2600" b="1" i="0" u="none" strike="noStrike" cap="none" dirty="0" err="1">
                <a:solidFill>
                  <a:schemeClr val="lt1"/>
                </a:solidFill>
                <a:latin typeface="Courier New"/>
                <a:ea typeface="Courier New"/>
                <a:cs typeface="Courier New"/>
                <a:sym typeface="Courier New"/>
              </a:rPr>
              <a:t>MongoDbReplicaSet</a:t>
            </a:r>
            <a:br>
              <a:rPr lang="en-US" sz="2600" b="1" i="0" u="none" strike="noStrike" cap="none" dirty="0">
                <a:solidFill>
                  <a:schemeClr val="lt1"/>
                </a:solidFill>
                <a:latin typeface="Courier New"/>
                <a:ea typeface="Courier New"/>
                <a:cs typeface="Courier New"/>
                <a:sym typeface="Courier New"/>
              </a:rPr>
            </a:br>
            <a:r>
              <a:rPr lang="en-US" sz="2600" b="1" i="0" u="none" strike="noStrike" cap="none" dirty="0">
                <a:solidFill>
                  <a:schemeClr val="lt1"/>
                </a:solidFill>
                <a:latin typeface="Courier New"/>
                <a:ea typeface="Courier New"/>
                <a:cs typeface="Courier New"/>
                <a:sym typeface="Courier New"/>
              </a:rPr>
              <a:t>metadata:</a:t>
            </a:r>
            <a:br>
              <a:rPr lang="en-US" sz="2600" b="1" i="0" u="none" strike="noStrike" cap="none" dirty="0">
                <a:solidFill>
                  <a:schemeClr val="lt1"/>
                </a:solidFill>
                <a:latin typeface="Courier New"/>
                <a:ea typeface="Courier New"/>
                <a:cs typeface="Courier New"/>
                <a:sym typeface="Courier New"/>
              </a:rPr>
            </a:br>
            <a:r>
              <a:rPr lang="en-US" sz="2600" b="1" i="0" u="none" strike="noStrike" cap="none" dirty="0">
                <a:solidFill>
                  <a:schemeClr val="lt1"/>
                </a:solidFill>
                <a:latin typeface="Courier New"/>
                <a:ea typeface="Courier New"/>
                <a:cs typeface="Courier New"/>
                <a:sym typeface="Courier New"/>
              </a:rPr>
              <a:t>  name: </a:t>
            </a:r>
            <a:r>
              <a:rPr lang="en-US" sz="2600" dirty="0"/>
              <a:t>ottawa</a:t>
            </a:r>
            <a:r>
              <a:rPr lang="en-US" sz="2600" b="1" i="0" u="none" strike="noStrike" cap="none" dirty="0">
                <a:solidFill>
                  <a:schemeClr val="lt1"/>
                </a:solidFill>
                <a:latin typeface="Courier New"/>
                <a:ea typeface="Courier New"/>
                <a:cs typeface="Courier New"/>
                <a:sym typeface="Courier New"/>
              </a:rPr>
              <a:t>-rs1</a:t>
            </a:r>
            <a:br>
              <a:rPr lang="en-US" sz="2600" b="1" i="0" u="none" strike="noStrike" cap="none" dirty="0">
                <a:solidFill>
                  <a:schemeClr val="lt1"/>
                </a:solidFill>
                <a:latin typeface="Courier New"/>
                <a:ea typeface="Courier New"/>
                <a:cs typeface="Courier New"/>
                <a:sym typeface="Courier New"/>
              </a:rPr>
            </a:br>
            <a:r>
              <a:rPr lang="en-US" sz="2600" b="1" i="0" u="none" strike="noStrike" cap="none" dirty="0">
                <a:solidFill>
                  <a:schemeClr val="lt1"/>
                </a:solidFill>
                <a:latin typeface="Courier New"/>
                <a:ea typeface="Courier New"/>
                <a:cs typeface="Courier New"/>
                <a:sym typeface="Courier New"/>
              </a:rPr>
              <a:t>  namespace: </a:t>
            </a:r>
            <a:r>
              <a:rPr lang="en-US" sz="2600" b="1" i="0" u="none" strike="noStrike" cap="none" dirty="0" err="1">
                <a:solidFill>
                  <a:schemeClr val="lt1"/>
                </a:solidFill>
                <a:latin typeface="Courier New"/>
                <a:ea typeface="Courier New"/>
                <a:cs typeface="Courier New"/>
                <a:sym typeface="Courier New"/>
              </a:rPr>
              <a:t>mongodb</a:t>
            </a:r>
            <a:br>
              <a:rPr lang="en-US" sz="2600" b="1" i="0" u="none" strike="noStrike" cap="none" dirty="0">
                <a:solidFill>
                  <a:schemeClr val="lt1"/>
                </a:solidFill>
                <a:latin typeface="Courier New"/>
                <a:ea typeface="Courier New"/>
                <a:cs typeface="Courier New"/>
                <a:sym typeface="Courier New"/>
              </a:rPr>
            </a:br>
            <a:r>
              <a:rPr lang="en-US" sz="2600" b="1" i="0" u="none" strike="noStrike" cap="none" dirty="0">
                <a:solidFill>
                  <a:schemeClr val="lt1"/>
                </a:solidFill>
                <a:latin typeface="Courier New"/>
                <a:ea typeface="Courier New"/>
                <a:cs typeface="Courier New"/>
                <a:sym typeface="Courier New"/>
              </a:rPr>
              <a:t>spec:</a:t>
            </a:r>
            <a:br>
              <a:rPr lang="en-US" sz="2600" b="1" i="0" u="none" strike="noStrike" cap="none" dirty="0">
                <a:solidFill>
                  <a:schemeClr val="lt1"/>
                </a:solidFill>
                <a:latin typeface="Courier New"/>
                <a:ea typeface="Courier New"/>
                <a:cs typeface="Courier New"/>
                <a:sym typeface="Courier New"/>
              </a:rPr>
            </a:br>
            <a:r>
              <a:rPr lang="en-US" sz="2600" b="1" i="0" u="none" strike="noStrike" cap="none" dirty="0">
                <a:solidFill>
                  <a:schemeClr val="lt1"/>
                </a:solidFill>
                <a:latin typeface="Courier New"/>
                <a:ea typeface="Courier New"/>
                <a:cs typeface="Courier New"/>
                <a:sym typeface="Courier New"/>
              </a:rPr>
              <a:t>  members: 3 </a:t>
            </a:r>
            <a:br>
              <a:rPr lang="en-US" sz="2600" b="1" i="0" u="none" strike="noStrike" cap="none" dirty="0">
                <a:solidFill>
                  <a:schemeClr val="lt1"/>
                </a:solidFill>
                <a:latin typeface="Courier New"/>
                <a:ea typeface="Courier New"/>
                <a:cs typeface="Courier New"/>
                <a:sym typeface="Courier New"/>
              </a:rPr>
            </a:br>
            <a:r>
              <a:rPr lang="en-US" sz="2600" b="1" i="0" u="none" strike="noStrike" cap="none" dirty="0">
                <a:solidFill>
                  <a:schemeClr val="lt1"/>
                </a:solidFill>
                <a:latin typeface="Courier New"/>
                <a:ea typeface="Courier New"/>
                <a:cs typeface="Courier New"/>
                <a:sym typeface="Courier New"/>
              </a:rPr>
              <a:t>  version: 4.0.0</a:t>
            </a:r>
            <a:br>
              <a:rPr lang="en-US" sz="2600" b="1" i="0" u="none" strike="noStrike" cap="none" dirty="0">
                <a:solidFill>
                  <a:schemeClr val="lt1"/>
                </a:solidFill>
                <a:latin typeface="Courier New"/>
                <a:ea typeface="Courier New"/>
                <a:cs typeface="Courier New"/>
                <a:sym typeface="Courier New"/>
              </a:rPr>
            </a:br>
            <a:r>
              <a:rPr lang="en-US" sz="2600" b="1" i="0" u="none" strike="noStrike" cap="none" dirty="0">
                <a:solidFill>
                  <a:schemeClr val="lt1"/>
                </a:solidFill>
                <a:latin typeface="Courier New"/>
                <a:ea typeface="Courier New"/>
                <a:cs typeface="Courier New"/>
                <a:sym typeface="Courier New"/>
              </a:rPr>
              <a:t>  project: </a:t>
            </a:r>
            <a:r>
              <a:rPr lang="en-US" sz="2600" b="1" i="0" u="none" strike="noStrike" cap="none" dirty="0" err="1">
                <a:solidFill>
                  <a:schemeClr val="lt1"/>
                </a:solidFill>
                <a:latin typeface="Courier New"/>
                <a:ea typeface="Courier New"/>
                <a:cs typeface="Courier New"/>
                <a:sym typeface="Courier New"/>
              </a:rPr>
              <a:t>ottawa</a:t>
            </a:r>
            <a:r>
              <a:rPr lang="en-US" sz="2600" b="1" i="0" u="none" strike="noStrike" cap="none" dirty="0">
                <a:solidFill>
                  <a:schemeClr val="lt1"/>
                </a:solidFill>
                <a:latin typeface="Courier New"/>
                <a:ea typeface="Courier New"/>
                <a:cs typeface="Courier New"/>
                <a:sym typeface="Courier New"/>
              </a:rPr>
              <a:t> </a:t>
            </a:r>
            <a:br>
              <a:rPr lang="en-US" sz="2600" b="1" i="0" u="none" strike="noStrike" cap="none" dirty="0">
                <a:solidFill>
                  <a:schemeClr val="lt1"/>
                </a:solidFill>
                <a:latin typeface="Courier New"/>
                <a:ea typeface="Courier New"/>
                <a:cs typeface="Courier New"/>
                <a:sym typeface="Courier New"/>
              </a:rPr>
            </a:br>
            <a:r>
              <a:rPr lang="en-US" sz="2600" b="1" i="0" u="none" strike="noStrike" cap="none" dirty="0">
                <a:solidFill>
                  <a:schemeClr val="lt1"/>
                </a:solidFill>
                <a:latin typeface="Courier New"/>
                <a:ea typeface="Courier New"/>
                <a:cs typeface="Courier New"/>
                <a:sym typeface="Courier New"/>
              </a:rPr>
              <a:t>  credentials: </a:t>
            </a:r>
            <a:r>
              <a:rPr lang="en-US" sz="2600" b="1" i="0" u="none" strike="noStrike" cap="none" dirty="0" err="1">
                <a:solidFill>
                  <a:schemeClr val="lt1"/>
                </a:solidFill>
                <a:latin typeface="Courier New"/>
                <a:ea typeface="Courier New"/>
                <a:cs typeface="Courier New"/>
                <a:sym typeface="Courier New"/>
              </a:rPr>
              <a:t>opsmgr</a:t>
            </a:r>
            <a:r>
              <a:rPr lang="en-US" sz="2600" b="1" i="0" u="none" strike="noStrike" cap="none" dirty="0">
                <a:solidFill>
                  <a:schemeClr val="lt1"/>
                </a:solidFill>
                <a:latin typeface="Courier New"/>
                <a:ea typeface="Courier New"/>
                <a:cs typeface="Courier New"/>
                <a:sym typeface="Courier New"/>
              </a:rPr>
              <a:t>-credentials</a:t>
            </a:r>
            <a:br>
              <a:rPr lang="en-US" sz="2600" b="1" i="0" u="none" strike="noStrike" cap="none" dirty="0">
                <a:solidFill>
                  <a:schemeClr val="lt1"/>
                </a:solidFill>
                <a:latin typeface="Courier New"/>
                <a:ea typeface="Courier New"/>
                <a:cs typeface="Courier New"/>
                <a:sym typeface="Courier New"/>
              </a:rPr>
            </a:br>
            <a:r>
              <a:rPr lang="en-US" sz="2600" b="1" i="0" u="none" strike="noStrike" cap="none" dirty="0">
                <a:solidFill>
                  <a:schemeClr val="lt1"/>
                </a:solidFill>
                <a:latin typeface="Courier New"/>
                <a:ea typeface="Courier New"/>
                <a:cs typeface="Courier New"/>
                <a:sym typeface="Courier New"/>
              </a:rPr>
              <a:t> </a:t>
            </a:r>
            <a:r>
              <a:rPr lang="en-US" sz="2600" b="1" i="0" u="none" strike="noStrike" cap="none" dirty="0">
                <a:solidFill>
                  <a:schemeClr val="accent1"/>
                </a:solidFill>
                <a:latin typeface="Courier New"/>
                <a:ea typeface="Courier New"/>
                <a:cs typeface="Courier New"/>
                <a:sym typeface="Courier New"/>
              </a:rPr>
              <a:t> </a:t>
            </a:r>
            <a:r>
              <a:rPr lang="en-US" sz="2600" b="1" i="0" u="none" strike="noStrike" cap="none" dirty="0" err="1">
                <a:solidFill>
                  <a:schemeClr val="accent1"/>
                </a:solidFill>
                <a:latin typeface="Courier New"/>
                <a:ea typeface="Courier New"/>
                <a:cs typeface="Courier New"/>
                <a:sym typeface="Courier New"/>
              </a:rPr>
              <a:t>podSpec</a:t>
            </a:r>
            <a:r>
              <a:rPr lang="en-US" sz="2600" b="1" i="0" u="none" strike="noStrike" cap="none" dirty="0">
                <a:solidFill>
                  <a:schemeClr val="accent1"/>
                </a:solidFill>
                <a:latin typeface="Courier New"/>
                <a:ea typeface="Courier New"/>
                <a:cs typeface="Courier New"/>
                <a:sym typeface="Courier New"/>
              </a:rPr>
              <a:t>:</a:t>
            </a:r>
            <a:br>
              <a:rPr lang="en-US" sz="2600" b="1" i="0" u="none" strike="noStrike" cap="none" dirty="0">
                <a:solidFill>
                  <a:schemeClr val="accent1"/>
                </a:solidFill>
                <a:latin typeface="Courier New"/>
                <a:ea typeface="Courier New"/>
                <a:cs typeface="Courier New"/>
                <a:sym typeface="Courier New"/>
              </a:rPr>
            </a:br>
            <a:r>
              <a:rPr lang="en-US" sz="2600" b="1" i="0" u="none" strike="noStrike" cap="none" dirty="0">
                <a:solidFill>
                  <a:schemeClr val="accent1"/>
                </a:solidFill>
                <a:latin typeface="Courier New"/>
                <a:ea typeface="Courier New"/>
                <a:cs typeface="Courier New"/>
                <a:sym typeface="Courier New"/>
              </a:rPr>
              <a:t>    storage: 5G</a:t>
            </a:r>
            <a:br>
              <a:rPr lang="en-US" sz="2600" b="1" i="0" u="none" strike="noStrike" cap="none" dirty="0">
                <a:solidFill>
                  <a:schemeClr val="accent1"/>
                </a:solidFill>
                <a:latin typeface="Courier New"/>
                <a:ea typeface="Courier New"/>
                <a:cs typeface="Courier New"/>
                <a:sym typeface="Courier New"/>
              </a:rPr>
            </a:br>
            <a:r>
              <a:rPr lang="en-US" sz="2600" b="1" i="0" u="none" strike="noStrike" cap="none" dirty="0">
                <a:solidFill>
                  <a:schemeClr val="accent1"/>
                </a:solidFill>
                <a:latin typeface="Courier New"/>
                <a:ea typeface="Courier New"/>
                <a:cs typeface="Courier New"/>
                <a:sym typeface="Courier New"/>
              </a:rPr>
              <a:t>    </a:t>
            </a:r>
            <a:r>
              <a:rPr lang="en-US" sz="2600" b="1" i="0" u="none" strike="noStrike" cap="none" dirty="0" err="1">
                <a:solidFill>
                  <a:schemeClr val="accent1"/>
                </a:solidFill>
                <a:latin typeface="Courier New"/>
                <a:ea typeface="Courier New"/>
                <a:cs typeface="Courier New"/>
                <a:sym typeface="Courier New"/>
              </a:rPr>
              <a:t>storageClass</a:t>
            </a:r>
            <a:r>
              <a:rPr lang="en-US" sz="2600" b="1" i="0" u="none" strike="noStrike" cap="none" dirty="0">
                <a:solidFill>
                  <a:schemeClr val="accent1"/>
                </a:solidFill>
                <a:latin typeface="Courier New"/>
                <a:ea typeface="Courier New"/>
                <a:cs typeface="Courier New"/>
                <a:sym typeface="Courier New"/>
              </a:rPr>
              <a:t>: managed-premium</a:t>
            </a:r>
            <a:endParaRPr sz="2600" b="1" i="0" u="none" strike="noStrike" cap="none" dirty="0">
              <a:solidFill>
                <a:schemeClr val="accent1"/>
              </a:solidFill>
              <a:latin typeface="Courier New"/>
              <a:ea typeface="Courier New"/>
              <a:cs typeface="Courier New"/>
              <a:sym typeface="Courier New"/>
            </a:endParaRPr>
          </a:p>
          <a:p>
            <a:pPr marL="0" marR="0" lvl="0" indent="0" algn="l" rtl="0">
              <a:lnSpc>
                <a:spcPct val="100000"/>
              </a:lnSpc>
              <a:spcBef>
                <a:spcPts val="0"/>
              </a:spcBef>
              <a:spcAft>
                <a:spcPts val="0"/>
              </a:spcAft>
              <a:buClr>
                <a:schemeClr val="lt1"/>
              </a:buClr>
              <a:buSzPts val="2000"/>
              <a:buFont typeface="Arial"/>
              <a:buNone/>
            </a:pPr>
            <a:endParaRPr sz="2600" b="1" i="0" u="none" strike="noStrike" cap="none" dirty="0">
              <a:solidFill>
                <a:schemeClr val="lt1"/>
              </a:solidFill>
              <a:latin typeface="Courier New"/>
              <a:ea typeface="Courier New"/>
              <a:cs typeface="Courier New"/>
              <a:sym typeface="Courier New"/>
            </a:endParaRPr>
          </a:p>
        </p:txBody>
      </p:sp>
    </p:spTree>
    <p:extLst>
      <p:ext uri="{BB962C8B-B14F-4D97-AF65-F5344CB8AC3E}">
        <p14:creationId xmlns:p14="http://schemas.microsoft.com/office/powerpoint/2010/main" val="145387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95"/>
          <p:cNvSpPr txBox="1">
            <a:spLocks noGrp="1"/>
          </p:cNvSpPr>
          <p:nvPr>
            <p:ph type="title"/>
          </p:nvPr>
        </p:nvSpPr>
        <p:spPr>
          <a:xfrm>
            <a:off x="838200" y="734557"/>
            <a:ext cx="10515600" cy="1009651"/>
          </a:xfrm>
          <a:prstGeom prst="rect">
            <a:avLst/>
          </a:prstGeom>
          <a:noFill/>
          <a:ln>
            <a:noFill/>
          </a:ln>
        </p:spPr>
        <p:txBody>
          <a:bodyPr spcFirstLastPara="1" wrap="square" lIns="0" tIns="45700" rIns="0" bIns="45700" anchor="t" anchorCtr="0">
            <a:noAutofit/>
          </a:bodyPr>
          <a:lstStyle/>
          <a:p>
            <a:pPr marL="0" marR="0" lvl="0" indent="0" algn="l" rtl="0">
              <a:lnSpc>
                <a:spcPct val="90000"/>
              </a:lnSpc>
              <a:spcBef>
                <a:spcPts val="0"/>
              </a:spcBef>
              <a:spcAft>
                <a:spcPts val="0"/>
              </a:spcAft>
              <a:buClr>
                <a:srgbClr val="052035"/>
              </a:buClr>
              <a:buSzPts val="5000"/>
              <a:buFont typeface="Arial"/>
              <a:buNone/>
            </a:pPr>
            <a:r>
              <a:rPr lang="en-US" sz="5000" b="1" i="0" u="none" strike="noStrike" cap="none">
                <a:solidFill>
                  <a:srgbClr val="052035"/>
                </a:solidFill>
                <a:latin typeface="Arial"/>
                <a:ea typeface="Arial"/>
                <a:cs typeface="Arial"/>
                <a:sym typeface="Arial"/>
              </a:rPr>
              <a:t>Community Resources</a:t>
            </a:r>
            <a:endParaRPr sz="4600" b="1" i="0" u="none" strike="noStrike" cap="none">
              <a:solidFill>
                <a:srgbClr val="052035"/>
              </a:solidFill>
              <a:latin typeface="Arial"/>
              <a:ea typeface="Arial"/>
              <a:cs typeface="Arial"/>
              <a:sym typeface="Arial"/>
            </a:endParaRPr>
          </a:p>
        </p:txBody>
      </p:sp>
      <p:sp>
        <p:nvSpPr>
          <p:cNvPr id="567" name="Google Shape;567;p95"/>
          <p:cNvSpPr txBox="1">
            <a:spLocks noGrp="1"/>
          </p:cNvSpPr>
          <p:nvPr>
            <p:ph type="body" idx="1"/>
          </p:nvPr>
        </p:nvSpPr>
        <p:spPr>
          <a:xfrm>
            <a:off x="838200" y="1825625"/>
            <a:ext cx="10515600" cy="3927903"/>
          </a:xfrm>
          <a:prstGeom prst="rect">
            <a:avLst/>
          </a:prstGeom>
          <a:noFill/>
          <a:ln>
            <a:noFill/>
          </a:ln>
        </p:spPr>
        <p:txBody>
          <a:bodyPr spcFirstLastPara="1" wrap="square" lIns="228600" tIns="0" rIns="91425" bIns="45700" anchor="t" anchorCtr="0">
            <a:noAutofit/>
          </a:bodyPr>
          <a:lstStyle/>
          <a:p>
            <a:pPr marL="0" marR="0" lvl="0" indent="0" algn="l" rtl="0">
              <a:lnSpc>
                <a:spcPct val="115000"/>
              </a:lnSpc>
              <a:spcBef>
                <a:spcPts val="0"/>
              </a:spcBef>
              <a:spcAft>
                <a:spcPts val="0"/>
              </a:spcAft>
              <a:buClr>
                <a:srgbClr val="595959"/>
              </a:buClr>
              <a:buSzPts val="2800"/>
              <a:buFont typeface="Arial"/>
              <a:buNone/>
            </a:pPr>
            <a:r>
              <a:rPr lang="en-US" sz="2800" b="1" i="0" u="none" strike="noStrike" cap="none" dirty="0">
                <a:solidFill>
                  <a:schemeClr val="bg1">
                    <a:lumMod val="95000"/>
                  </a:schemeClr>
                </a:solidFill>
                <a:latin typeface="Arial"/>
                <a:ea typeface="Arial"/>
                <a:cs typeface="Arial"/>
                <a:sym typeface="Arial"/>
              </a:rPr>
              <a:t>Where to get involved and learn more</a:t>
            </a:r>
            <a:endParaRPr sz="2800" b="1" i="0" u="none" strike="noStrike" cap="none" dirty="0">
              <a:solidFill>
                <a:schemeClr val="bg1">
                  <a:lumMod val="95000"/>
                </a:schemeClr>
              </a:solidFill>
              <a:latin typeface="Arial"/>
              <a:ea typeface="Arial"/>
              <a:cs typeface="Arial"/>
              <a:sym typeface="Arial"/>
            </a:endParaRPr>
          </a:p>
          <a:p>
            <a:pPr marL="0" marR="0" lvl="0" indent="0" algn="l" rtl="0">
              <a:lnSpc>
                <a:spcPct val="115000"/>
              </a:lnSpc>
              <a:spcBef>
                <a:spcPts val="1600"/>
              </a:spcBef>
              <a:spcAft>
                <a:spcPts val="0"/>
              </a:spcAft>
              <a:buClr>
                <a:srgbClr val="052035"/>
              </a:buClr>
              <a:buSzPts val="1800"/>
              <a:buFont typeface="Arial"/>
              <a:buNone/>
            </a:pPr>
            <a:endParaRPr sz="1800" b="0" i="0" u="none" strike="noStrike" cap="none" dirty="0">
              <a:solidFill>
                <a:srgbClr val="595959"/>
              </a:solidFill>
              <a:latin typeface="Arial"/>
              <a:ea typeface="Arial"/>
              <a:cs typeface="Arial"/>
              <a:sym typeface="Arial"/>
            </a:endParaRPr>
          </a:p>
          <a:p>
            <a:pPr marL="0" marR="0" lvl="0" indent="0" algn="l" rtl="0">
              <a:lnSpc>
                <a:spcPct val="100000"/>
              </a:lnSpc>
              <a:spcBef>
                <a:spcPts val="1600"/>
              </a:spcBef>
              <a:spcAft>
                <a:spcPts val="0"/>
              </a:spcAft>
              <a:buClr>
                <a:srgbClr val="000000"/>
              </a:buClr>
              <a:buSzPts val="2400"/>
              <a:buFont typeface="Arial"/>
              <a:buNone/>
            </a:pPr>
            <a:r>
              <a:rPr lang="en-US" sz="2400" b="0" i="0" u="none" strike="noStrike" cap="none" dirty="0" err="1">
                <a:solidFill>
                  <a:schemeClr val="bg1"/>
                </a:solidFill>
                <a:latin typeface="Arial"/>
                <a:ea typeface="Arial"/>
                <a:cs typeface="Arial"/>
                <a:sym typeface="Arial"/>
              </a:rPr>
              <a:t>Github</a:t>
            </a:r>
            <a:r>
              <a:rPr lang="en-US" sz="2400" b="0" i="0" u="none" strike="noStrike" cap="none" dirty="0">
                <a:solidFill>
                  <a:schemeClr val="bg1"/>
                </a:solidFill>
                <a:latin typeface="Arial"/>
                <a:ea typeface="Arial"/>
                <a:cs typeface="Arial"/>
                <a:sym typeface="Arial"/>
              </a:rPr>
              <a:t>: </a:t>
            </a:r>
            <a:r>
              <a:rPr lang="en-US" sz="2400" b="0" i="0" u="sng" strike="noStrike" cap="none" dirty="0">
                <a:solidFill>
                  <a:schemeClr val="hlink"/>
                </a:solidFill>
                <a:latin typeface="Arial"/>
                <a:ea typeface="Arial"/>
                <a:cs typeface="Arial"/>
                <a:sym typeface="Arial"/>
                <a:hlinkClick r:id="rId3"/>
              </a:rPr>
              <a:t>https://github.com/mongodb/mongodb-enterprise-kubernetes</a:t>
            </a: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52035"/>
              </a:buClr>
              <a:buSzPts val="2400"/>
              <a:buFont typeface="Arial"/>
              <a:buNone/>
            </a:pP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bg1"/>
                </a:solidFill>
                <a:latin typeface="Arial"/>
                <a:ea typeface="Arial"/>
                <a:cs typeface="Arial"/>
                <a:sym typeface="Arial"/>
              </a:rPr>
              <a:t>Slack: </a:t>
            </a:r>
            <a:r>
              <a:rPr lang="en-US" sz="2400" b="0" i="0" u="sng" strike="noStrike" cap="none" dirty="0">
                <a:solidFill>
                  <a:schemeClr val="hlink"/>
                </a:solidFill>
                <a:latin typeface="Arial"/>
                <a:ea typeface="Arial"/>
                <a:cs typeface="Arial"/>
                <a:sym typeface="Arial"/>
                <a:hlinkClick r:id="rId4"/>
              </a:rPr>
              <a:t>https://launchpass.com/mongo-db</a:t>
            </a:r>
            <a:r>
              <a:rPr lang="en-US" sz="2400" b="0" i="0" u="none" strike="noStrike" cap="none" dirty="0">
                <a:solidFill>
                  <a:srgbClr val="000000"/>
                </a:solidFill>
                <a:latin typeface="Arial"/>
                <a:ea typeface="Arial"/>
                <a:cs typeface="Arial"/>
                <a:sym typeface="Arial"/>
              </a:rPr>
              <a:t>  </a:t>
            </a:r>
            <a:r>
              <a:rPr lang="en-US" sz="2400" b="0" i="0" u="none" strike="noStrike" cap="none" dirty="0">
                <a:solidFill>
                  <a:schemeClr val="bg1"/>
                </a:solidFill>
                <a:latin typeface="Arial"/>
                <a:ea typeface="Arial"/>
                <a:cs typeface="Arial"/>
                <a:sym typeface="Arial"/>
              </a:rPr>
              <a:t>#enterprise-</a:t>
            </a:r>
            <a:r>
              <a:rPr lang="en-US" sz="2400" b="0" i="0" u="none" strike="noStrike" cap="none" dirty="0" err="1">
                <a:solidFill>
                  <a:schemeClr val="bg1"/>
                </a:solidFill>
                <a:latin typeface="Arial"/>
                <a:ea typeface="Arial"/>
                <a:cs typeface="Arial"/>
                <a:sym typeface="Arial"/>
              </a:rPr>
              <a:t>kubernetes</a:t>
            </a:r>
            <a:endParaRPr sz="1800" b="0" i="0" u="none" strike="noStrike" cap="none" dirty="0">
              <a:solidFill>
                <a:schemeClr val="bg1"/>
              </a:solidFill>
              <a:latin typeface="Arial"/>
              <a:ea typeface="Arial"/>
              <a:cs typeface="Arial"/>
              <a:sym typeface="Arial"/>
            </a:endParaRPr>
          </a:p>
          <a:p>
            <a:pPr marL="0" marR="0" lvl="0" indent="0" algn="l" rtl="0">
              <a:lnSpc>
                <a:spcPct val="100000"/>
              </a:lnSpc>
              <a:spcBef>
                <a:spcPts val="0"/>
              </a:spcBef>
              <a:spcAft>
                <a:spcPts val="0"/>
              </a:spcAft>
              <a:buClr>
                <a:srgbClr val="052035"/>
              </a:buClr>
              <a:buSzPts val="1800"/>
              <a:buFont typeface="Arial"/>
              <a:buNone/>
            </a:pPr>
            <a:endParaRPr sz="1800" b="0" i="0" u="none" strike="noStrike" cap="none" dirty="0">
              <a:solidFill>
                <a:srgbClr val="595959"/>
              </a:solidFill>
              <a:latin typeface="Arial"/>
              <a:ea typeface="Arial"/>
              <a:cs typeface="Arial"/>
              <a:sym typeface="Arial"/>
            </a:endParaRPr>
          </a:p>
          <a:p>
            <a:pPr marL="0" marR="0" lvl="0" indent="0" algn="l" rtl="0">
              <a:lnSpc>
                <a:spcPct val="115000"/>
              </a:lnSpc>
              <a:spcBef>
                <a:spcPts val="0"/>
              </a:spcBef>
              <a:spcAft>
                <a:spcPts val="1600"/>
              </a:spcAft>
              <a:buClr>
                <a:schemeClr val="dk1"/>
              </a:buClr>
              <a:buSzPts val="2400"/>
              <a:buFont typeface="Arial"/>
              <a:buNone/>
            </a:pPr>
            <a:r>
              <a:rPr lang="en-US" sz="2400" b="0" i="0" u="none" strike="noStrike" cap="none" dirty="0">
                <a:solidFill>
                  <a:schemeClr val="dk1"/>
                </a:solidFill>
                <a:latin typeface="Arial"/>
                <a:ea typeface="Arial"/>
                <a:cs typeface="Arial"/>
                <a:sym typeface="Arial"/>
              </a:rPr>
              <a:t>Talk to me!</a:t>
            </a: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68"/>
          <p:cNvSpPr txBox="1">
            <a:spLocks noGrp="1"/>
          </p:cNvSpPr>
          <p:nvPr>
            <p:ph type="title"/>
          </p:nvPr>
        </p:nvSpPr>
        <p:spPr>
          <a:xfrm>
            <a:off x="831850" y="867261"/>
            <a:ext cx="10515600" cy="2852737"/>
          </a:xfrm>
          <a:prstGeom prst="rect">
            <a:avLst/>
          </a:prstGeom>
          <a:noFill/>
          <a:ln>
            <a:noFill/>
          </a:ln>
        </p:spPr>
        <p:txBody>
          <a:bodyPr spcFirstLastPara="1" wrap="square" lIns="0" tIns="45700" rIns="0" bIns="45700" anchor="b" anchorCtr="0">
            <a:noAutofit/>
          </a:bodyPr>
          <a:lstStyle/>
          <a:p>
            <a:pPr marL="0" marR="0" lvl="0" indent="0" algn="l" rtl="0">
              <a:lnSpc>
                <a:spcPct val="90000"/>
              </a:lnSpc>
              <a:spcBef>
                <a:spcPts val="0"/>
              </a:spcBef>
              <a:spcAft>
                <a:spcPts val="0"/>
              </a:spcAft>
              <a:buClr>
                <a:schemeClr val="dk1"/>
              </a:buClr>
              <a:buSzPts val="4900"/>
              <a:buFont typeface="Arial"/>
              <a:buNone/>
            </a:pPr>
            <a:r>
              <a:rPr lang="en-US" sz="4900" b="1" i="0" u="none" strike="noStrike" cap="none" dirty="0">
                <a:solidFill>
                  <a:schemeClr val="bg1">
                    <a:lumMod val="95000"/>
                  </a:schemeClr>
                </a:solidFill>
                <a:latin typeface="Arial"/>
                <a:ea typeface="Arial"/>
                <a:cs typeface="Arial"/>
                <a:sym typeface="Arial"/>
              </a:rPr>
              <a:t>MongoDB Atlas</a:t>
            </a:r>
            <a:endParaRPr sz="4900" b="1" i="0" u="none" strike="noStrike" cap="none" dirty="0">
              <a:solidFill>
                <a:schemeClr val="bg1">
                  <a:lumMod val="95000"/>
                </a:schemeClr>
              </a:solidFill>
              <a:latin typeface="Arial"/>
              <a:ea typeface="Arial"/>
              <a:cs typeface="Arial"/>
              <a:sym typeface="Arial"/>
            </a:endParaRPr>
          </a:p>
        </p:txBody>
      </p:sp>
    </p:spTree>
    <p:extLst>
      <p:ext uri="{BB962C8B-B14F-4D97-AF65-F5344CB8AC3E}">
        <p14:creationId xmlns:p14="http://schemas.microsoft.com/office/powerpoint/2010/main" val="22596556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493"/>
        <p:cNvGrpSpPr/>
        <p:nvPr/>
      </p:nvGrpSpPr>
      <p:grpSpPr>
        <a:xfrm>
          <a:off x="0" y="0"/>
          <a:ext cx="0" cy="0"/>
          <a:chOff x="0" y="0"/>
          <a:chExt cx="0" cy="0"/>
        </a:xfrm>
      </p:grpSpPr>
      <p:sp>
        <p:nvSpPr>
          <p:cNvPr id="18494" name="Google Shape;18494;p465"/>
          <p:cNvSpPr txBox="1">
            <a:spLocks noGrp="1"/>
          </p:cNvSpPr>
          <p:nvPr>
            <p:ph type="title"/>
          </p:nvPr>
        </p:nvSpPr>
        <p:spPr>
          <a:xfrm>
            <a:off x="401445" y="1427355"/>
            <a:ext cx="3390000" cy="3403200"/>
          </a:xfrm>
          <a:prstGeom prst="rect">
            <a:avLst/>
          </a:prstGeom>
          <a:noFill/>
          <a:ln>
            <a:noFill/>
          </a:ln>
        </p:spPr>
        <p:txBody>
          <a:bodyPr spcFirstLastPara="1" wrap="square" lIns="0" tIns="0" rIns="0" bIns="0" anchor="t" anchorCtr="0">
            <a:noAutofit/>
          </a:bodyPr>
          <a:lstStyle/>
          <a:p>
            <a:pPr marL="0" marR="0" lvl="0" indent="0" algn="r" rtl="0">
              <a:lnSpc>
                <a:spcPct val="90000"/>
              </a:lnSpc>
              <a:spcBef>
                <a:spcPts val="0"/>
              </a:spcBef>
              <a:spcAft>
                <a:spcPts val="0"/>
              </a:spcAft>
              <a:buClr>
                <a:schemeClr val="dk1"/>
              </a:buClr>
              <a:buSzPts val="7200"/>
              <a:buFont typeface="Arial Black"/>
              <a:buNone/>
            </a:pPr>
            <a:r>
              <a:rPr lang="en-US" sz="7200" b="1" i="0" u="none" strike="noStrike" cap="none">
                <a:solidFill>
                  <a:schemeClr val="dk1"/>
                </a:solidFill>
                <a:latin typeface="Arial Black"/>
                <a:ea typeface="Arial Black"/>
                <a:cs typeface="Arial Black"/>
                <a:sym typeface="Arial Black"/>
              </a:rPr>
              <a:t>Atlas</a:t>
            </a:r>
            <a:r>
              <a:rPr lang="en-US" sz="7200" b="1" i="0" u="none" strike="noStrike" cap="none">
                <a:solidFill>
                  <a:schemeClr val="dk1"/>
                </a:solidFill>
                <a:latin typeface="Arial"/>
                <a:ea typeface="Arial"/>
                <a:cs typeface="Arial"/>
                <a:sym typeface="Arial"/>
              </a:rPr>
              <a:t> </a:t>
            </a:r>
            <a:r>
              <a:rPr lang="en-US" sz="2700" b="0" i="0" u="none" strike="noStrike" cap="none">
                <a:solidFill>
                  <a:schemeClr val="dk1"/>
                </a:solidFill>
                <a:latin typeface="Arial"/>
                <a:ea typeface="Arial"/>
                <a:cs typeface="Arial"/>
                <a:sym typeface="Arial"/>
              </a:rPr>
              <a:t>unlocks </a:t>
            </a:r>
            <a:r>
              <a:rPr lang="en-US" sz="3700" b="1" i="0" u="none" strike="noStrike" cap="none">
                <a:solidFill>
                  <a:schemeClr val="dk1"/>
                </a:solidFill>
                <a:latin typeface="Arial Black"/>
                <a:ea typeface="Arial Black"/>
                <a:cs typeface="Arial Black"/>
                <a:sym typeface="Arial Black"/>
              </a:rPr>
              <a:t>agility</a:t>
            </a:r>
            <a:r>
              <a:rPr lang="en-US" sz="3700" b="0" i="0" u="none" strike="noStrike" cap="none">
                <a:solidFill>
                  <a:schemeClr val="dk1"/>
                </a:solidFill>
                <a:latin typeface="Arial"/>
                <a:ea typeface="Arial"/>
                <a:cs typeface="Arial"/>
                <a:sym typeface="Arial"/>
              </a:rPr>
              <a:t> </a:t>
            </a:r>
            <a:r>
              <a:rPr lang="en-US" sz="2700" b="0" i="0" u="none" strike="noStrike" cap="none">
                <a:solidFill>
                  <a:schemeClr val="dk1"/>
                </a:solidFill>
                <a:latin typeface="Arial"/>
                <a:ea typeface="Arial"/>
                <a:cs typeface="Arial"/>
                <a:sym typeface="Arial"/>
              </a:rPr>
              <a:t>and </a:t>
            </a:r>
            <a:r>
              <a:rPr lang="en-US" sz="3700" b="1" i="0" u="none" strike="noStrike" cap="none">
                <a:solidFill>
                  <a:schemeClr val="dk1"/>
                </a:solidFill>
                <a:latin typeface="Arial Black"/>
                <a:ea typeface="Arial Black"/>
                <a:cs typeface="Arial Black"/>
                <a:sym typeface="Arial Black"/>
              </a:rPr>
              <a:t>reduces cost</a:t>
            </a:r>
            <a:endParaRPr sz="3700" b="1" i="0" u="none" strike="noStrike" cap="none">
              <a:solidFill>
                <a:schemeClr val="dk1"/>
              </a:solidFill>
              <a:latin typeface="Arial Black"/>
              <a:ea typeface="Arial Black"/>
              <a:cs typeface="Arial Black"/>
              <a:sym typeface="Arial Black"/>
            </a:endParaRPr>
          </a:p>
        </p:txBody>
      </p:sp>
      <p:cxnSp>
        <p:nvCxnSpPr>
          <p:cNvPr id="18495" name="Google Shape;18495;p465"/>
          <p:cNvCxnSpPr/>
          <p:nvPr/>
        </p:nvCxnSpPr>
        <p:spPr>
          <a:xfrm rot="10800000">
            <a:off x="3949423" y="3665763"/>
            <a:ext cx="8055300" cy="0"/>
          </a:xfrm>
          <a:prstGeom prst="straightConnector1">
            <a:avLst/>
          </a:prstGeom>
          <a:noFill/>
          <a:ln w="15875" cap="flat" cmpd="sng">
            <a:solidFill>
              <a:srgbClr val="D8D8D8"/>
            </a:solidFill>
            <a:prstDash val="solid"/>
            <a:miter lim="800000"/>
            <a:headEnd type="none" w="sm" len="sm"/>
            <a:tailEnd type="none" w="sm" len="sm"/>
          </a:ln>
        </p:spPr>
      </p:cxnSp>
      <p:cxnSp>
        <p:nvCxnSpPr>
          <p:cNvPr id="18496" name="Google Shape;18496;p465"/>
          <p:cNvCxnSpPr/>
          <p:nvPr/>
        </p:nvCxnSpPr>
        <p:spPr>
          <a:xfrm>
            <a:off x="6510510" y="1668633"/>
            <a:ext cx="0" cy="1752900"/>
          </a:xfrm>
          <a:prstGeom prst="straightConnector1">
            <a:avLst/>
          </a:prstGeom>
          <a:noFill/>
          <a:ln w="15875" cap="flat" cmpd="sng">
            <a:solidFill>
              <a:srgbClr val="D8D8D8"/>
            </a:solidFill>
            <a:prstDash val="solid"/>
            <a:miter lim="800000"/>
            <a:headEnd type="none" w="sm" len="sm"/>
            <a:tailEnd type="none" w="sm" len="sm"/>
          </a:ln>
        </p:spPr>
      </p:cxnSp>
      <p:cxnSp>
        <p:nvCxnSpPr>
          <p:cNvPr id="18497" name="Google Shape;18497;p465"/>
          <p:cNvCxnSpPr/>
          <p:nvPr/>
        </p:nvCxnSpPr>
        <p:spPr>
          <a:xfrm>
            <a:off x="9293809" y="1668633"/>
            <a:ext cx="0" cy="1752900"/>
          </a:xfrm>
          <a:prstGeom prst="straightConnector1">
            <a:avLst/>
          </a:prstGeom>
          <a:noFill/>
          <a:ln w="15875" cap="flat" cmpd="sng">
            <a:solidFill>
              <a:srgbClr val="D8D8D8"/>
            </a:solidFill>
            <a:prstDash val="solid"/>
            <a:miter lim="800000"/>
            <a:headEnd type="none" w="sm" len="sm"/>
            <a:tailEnd type="none" w="sm" len="sm"/>
          </a:ln>
        </p:spPr>
      </p:cxnSp>
      <p:cxnSp>
        <p:nvCxnSpPr>
          <p:cNvPr id="18498" name="Google Shape;18498;p465"/>
          <p:cNvCxnSpPr/>
          <p:nvPr/>
        </p:nvCxnSpPr>
        <p:spPr>
          <a:xfrm>
            <a:off x="6480223" y="3979499"/>
            <a:ext cx="0" cy="1752900"/>
          </a:xfrm>
          <a:prstGeom prst="straightConnector1">
            <a:avLst/>
          </a:prstGeom>
          <a:noFill/>
          <a:ln w="15875" cap="flat" cmpd="sng">
            <a:solidFill>
              <a:srgbClr val="D8D8D8"/>
            </a:solidFill>
            <a:prstDash val="solid"/>
            <a:miter lim="800000"/>
            <a:headEnd type="none" w="sm" len="sm"/>
            <a:tailEnd type="none" w="sm" len="sm"/>
          </a:ln>
        </p:spPr>
      </p:cxnSp>
      <p:cxnSp>
        <p:nvCxnSpPr>
          <p:cNvPr id="18499" name="Google Shape;18499;p465"/>
          <p:cNvCxnSpPr/>
          <p:nvPr/>
        </p:nvCxnSpPr>
        <p:spPr>
          <a:xfrm>
            <a:off x="9303809" y="3979499"/>
            <a:ext cx="0" cy="1752900"/>
          </a:xfrm>
          <a:prstGeom prst="straightConnector1">
            <a:avLst/>
          </a:prstGeom>
          <a:noFill/>
          <a:ln w="15875" cap="flat" cmpd="sng">
            <a:solidFill>
              <a:srgbClr val="D8D8D8"/>
            </a:solidFill>
            <a:prstDash val="solid"/>
            <a:miter lim="800000"/>
            <a:headEnd type="none" w="sm" len="sm"/>
            <a:tailEnd type="none" w="sm" len="sm"/>
          </a:ln>
        </p:spPr>
      </p:cxnSp>
      <p:grpSp>
        <p:nvGrpSpPr>
          <p:cNvPr id="18500" name="Google Shape;18500;p465"/>
          <p:cNvGrpSpPr/>
          <p:nvPr/>
        </p:nvGrpSpPr>
        <p:grpSpPr>
          <a:xfrm>
            <a:off x="4149597" y="1814441"/>
            <a:ext cx="1938600" cy="1461212"/>
            <a:chOff x="3480527" y="1826802"/>
            <a:chExt cx="1938600" cy="1461212"/>
          </a:xfrm>
        </p:grpSpPr>
        <p:sp>
          <p:nvSpPr>
            <p:cNvPr id="18501" name="Google Shape;18501;p465"/>
            <p:cNvSpPr txBox="1"/>
            <p:nvPr/>
          </p:nvSpPr>
          <p:spPr>
            <a:xfrm>
              <a:off x="3480527" y="2795714"/>
              <a:ext cx="1938600" cy="4923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2"/>
                  </a:solidFill>
                  <a:latin typeface="Arial"/>
                  <a:ea typeface="Arial"/>
                  <a:cs typeface="Arial"/>
                  <a:sym typeface="Arial"/>
                </a:rPr>
                <a:t>Self-service and elastic</a:t>
              </a:r>
              <a:endParaRPr sz="1400" b="0" i="0" u="none" strike="noStrike" cap="none">
                <a:solidFill>
                  <a:srgbClr val="000000"/>
                </a:solidFill>
                <a:latin typeface="Arial"/>
                <a:ea typeface="Arial"/>
                <a:cs typeface="Arial"/>
                <a:sym typeface="Arial"/>
              </a:endParaRPr>
            </a:p>
          </p:txBody>
        </p:sp>
        <p:grpSp>
          <p:nvGrpSpPr>
            <p:cNvPr id="18502" name="Google Shape;18502;p465"/>
            <p:cNvGrpSpPr/>
            <p:nvPr/>
          </p:nvGrpSpPr>
          <p:grpSpPr>
            <a:xfrm>
              <a:off x="4095779" y="1826802"/>
              <a:ext cx="707675" cy="729900"/>
              <a:chOff x="7071" y="1443"/>
              <a:chExt cx="446" cy="460"/>
            </a:xfrm>
          </p:grpSpPr>
          <p:sp>
            <p:nvSpPr>
              <p:cNvPr id="18503" name="Google Shape;18503;p465"/>
              <p:cNvSpPr/>
              <p:nvPr/>
            </p:nvSpPr>
            <p:spPr>
              <a:xfrm>
                <a:off x="7071" y="1457"/>
                <a:ext cx="446" cy="446"/>
              </a:xfrm>
              <a:custGeom>
                <a:avLst/>
                <a:gdLst/>
                <a:ahLst/>
                <a:cxnLst/>
                <a:rect l="l" t="t" r="r" b="b"/>
                <a:pathLst>
                  <a:path w="267" h="267" extrusionOk="0">
                    <a:moveTo>
                      <a:pt x="235" y="102"/>
                    </a:moveTo>
                    <a:lnTo>
                      <a:pt x="235" y="102"/>
                    </a:lnTo>
                    <a:lnTo>
                      <a:pt x="213" y="132"/>
                    </a:lnTo>
                    <a:cubicBezTo>
                      <a:pt x="213" y="133"/>
                      <a:pt x="214" y="133"/>
                      <a:pt x="214" y="133"/>
                    </a:cubicBezTo>
                    <a:cubicBezTo>
                      <a:pt x="214" y="178"/>
                      <a:pt x="178" y="213"/>
                      <a:pt x="134" y="213"/>
                    </a:cubicBezTo>
                    <a:cubicBezTo>
                      <a:pt x="89" y="213"/>
                      <a:pt x="54" y="178"/>
                      <a:pt x="54" y="133"/>
                    </a:cubicBezTo>
                    <a:cubicBezTo>
                      <a:pt x="54" y="89"/>
                      <a:pt x="89" y="53"/>
                      <a:pt x="134" y="53"/>
                    </a:cubicBezTo>
                    <a:cubicBezTo>
                      <a:pt x="141" y="53"/>
                      <a:pt x="149" y="55"/>
                      <a:pt x="156" y="57"/>
                    </a:cubicBezTo>
                    <a:lnTo>
                      <a:pt x="172" y="34"/>
                    </a:lnTo>
                    <a:cubicBezTo>
                      <a:pt x="168" y="33"/>
                      <a:pt x="164" y="31"/>
                      <a:pt x="160" y="30"/>
                    </a:cubicBezTo>
                    <a:lnTo>
                      <a:pt x="160" y="0"/>
                    </a:lnTo>
                    <a:lnTo>
                      <a:pt x="107" y="0"/>
                    </a:lnTo>
                    <a:lnTo>
                      <a:pt x="107" y="30"/>
                    </a:lnTo>
                    <a:cubicBezTo>
                      <a:pt x="95" y="33"/>
                      <a:pt x="84" y="38"/>
                      <a:pt x="74" y="45"/>
                    </a:cubicBezTo>
                    <a:lnTo>
                      <a:pt x="53" y="25"/>
                    </a:lnTo>
                    <a:lnTo>
                      <a:pt x="25" y="53"/>
                    </a:lnTo>
                    <a:lnTo>
                      <a:pt x="45" y="74"/>
                    </a:lnTo>
                    <a:cubicBezTo>
                      <a:pt x="39" y="84"/>
                      <a:pt x="33" y="95"/>
                      <a:pt x="30" y="107"/>
                    </a:cubicBezTo>
                    <a:lnTo>
                      <a:pt x="0" y="107"/>
                    </a:lnTo>
                    <a:lnTo>
                      <a:pt x="0" y="160"/>
                    </a:lnTo>
                    <a:lnTo>
                      <a:pt x="30" y="160"/>
                    </a:lnTo>
                    <a:cubicBezTo>
                      <a:pt x="33" y="172"/>
                      <a:pt x="39" y="183"/>
                      <a:pt x="45" y="193"/>
                    </a:cubicBezTo>
                    <a:lnTo>
                      <a:pt x="25" y="214"/>
                    </a:lnTo>
                    <a:lnTo>
                      <a:pt x="53" y="242"/>
                    </a:lnTo>
                    <a:lnTo>
                      <a:pt x="74" y="222"/>
                    </a:lnTo>
                    <a:cubicBezTo>
                      <a:pt x="84" y="228"/>
                      <a:pt x="95" y="234"/>
                      <a:pt x="107" y="237"/>
                    </a:cubicBezTo>
                    <a:lnTo>
                      <a:pt x="107" y="267"/>
                    </a:lnTo>
                    <a:lnTo>
                      <a:pt x="160" y="267"/>
                    </a:lnTo>
                    <a:lnTo>
                      <a:pt x="160" y="237"/>
                    </a:lnTo>
                    <a:cubicBezTo>
                      <a:pt x="172" y="234"/>
                      <a:pt x="183" y="228"/>
                      <a:pt x="193" y="222"/>
                    </a:cubicBezTo>
                    <a:lnTo>
                      <a:pt x="214" y="242"/>
                    </a:lnTo>
                    <a:lnTo>
                      <a:pt x="242" y="214"/>
                    </a:lnTo>
                    <a:lnTo>
                      <a:pt x="222" y="193"/>
                    </a:lnTo>
                    <a:cubicBezTo>
                      <a:pt x="229" y="183"/>
                      <a:pt x="234" y="172"/>
                      <a:pt x="237" y="160"/>
                    </a:cubicBezTo>
                    <a:lnTo>
                      <a:pt x="267" y="160"/>
                    </a:lnTo>
                    <a:lnTo>
                      <a:pt x="267" y="107"/>
                    </a:lnTo>
                    <a:lnTo>
                      <a:pt x="237" y="107"/>
                    </a:lnTo>
                    <a:cubicBezTo>
                      <a:pt x="236" y="105"/>
                      <a:pt x="236" y="104"/>
                      <a:pt x="235" y="102"/>
                    </a:cubicBezTo>
                    <a:close/>
                  </a:path>
                </a:pathLst>
              </a:custGeom>
              <a:solidFill>
                <a:schemeClr val="accent3"/>
              </a:solid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8504" name="Google Shape;18504;p465"/>
              <p:cNvSpPr/>
              <p:nvPr/>
            </p:nvSpPr>
            <p:spPr>
              <a:xfrm>
                <a:off x="7213" y="1443"/>
                <a:ext cx="299" cy="291"/>
              </a:xfrm>
              <a:custGeom>
                <a:avLst/>
                <a:gdLst/>
                <a:ahLst/>
                <a:cxnLst/>
                <a:rect l="l" t="t" r="r" b="b"/>
                <a:pathLst>
                  <a:path w="179" h="174" extrusionOk="0">
                    <a:moveTo>
                      <a:pt x="65" y="174"/>
                    </a:moveTo>
                    <a:lnTo>
                      <a:pt x="65" y="174"/>
                    </a:lnTo>
                    <a:lnTo>
                      <a:pt x="0" y="126"/>
                    </a:lnTo>
                    <a:lnTo>
                      <a:pt x="16" y="104"/>
                    </a:lnTo>
                    <a:lnTo>
                      <a:pt x="59" y="136"/>
                    </a:lnTo>
                    <a:lnTo>
                      <a:pt x="158" y="0"/>
                    </a:lnTo>
                    <a:lnTo>
                      <a:pt x="179" y="16"/>
                    </a:lnTo>
                    <a:lnTo>
                      <a:pt x="65" y="174"/>
                    </a:lnTo>
                    <a:close/>
                  </a:path>
                </a:pathLst>
              </a:custGeom>
              <a:solidFill>
                <a:schemeClr val="accent3"/>
              </a:solid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grpSp>
      </p:grpSp>
      <p:grpSp>
        <p:nvGrpSpPr>
          <p:cNvPr id="18505" name="Google Shape;18505;p465"/>
          <p:cNvGrpSpPr/>
          <p:nvPr/>
        </p:nvGrpSpPr>
        <p:grpSpPr>
          <a:xfrm>
            <a:off x="6932896" y="1823965"/>
            <a:ext cx="1938600" cy="1442162"/>
            <a:chOff x="6253682" y="1845852"/>
            <a:chExt cx="1938600" cy="1442162"/>
          </a:xfrm>
        </p:grpSpPr>
        <p:sp>
          <p:nvSpPr>
            <p:cNvPr id="18506" name="Google Shape;18506;p465"/>
            <p:cNvSpPr txBox="1"/>
            <p:nvPr/>
          </p:nvSpPr>
          <p:spPr>
            <a:xfrm>
              <a:off x="6253682" y="2795714"/>
              <a:ext cx="1938600" cy="4923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2"/>
                  </a:solidFill>
                  <a:latin typeface="Arial"/>
                  <a:ea typeface="Arial"/>
                  <a:cs typeface="Arial"/>
                  <a:sym typeface="Arial"/>
                </a:rPr>
                <a:t>Global and highly available</a:t>
              </a:r>
              <a:endParaRPr sz="1400" b="0" i="0" u="none" strike="noStrike" cap="none">
                <a:solidFill>
                  <a:srgbClr val="000000"/>
                </a:solidFill>
                <a:latin typeface="Arial"/>
                <a:ea typeface="Arial"/>
                <a:cs typeface="Arial"/>
                <a:sym typeface="Arial"/>
              </a:endParaRPr>
            </a:p>
          </p:txBody>
        </p:sp>
        <p:grpSp>
          <p:nvGrpSpPr>
            <p:cNvPr id="18507" name="Google Shape;18507;p465"/>
            <p:cNvGrpSpPr/>
            <p:nvPr/>
          </p:nvGrpSpPr>
          <p:grpSpPr>
            <a:xfrm>
              <a:off x="6792908" y="1845852"/>
              <a:ext cx="727361" cy="691762"/>
              <a:chOff x="4279" y="1213"/>
              <a:chExt cx="458" cy="436"/>
            </a:xfrm>
          </p:grpSpPr>
          <p:sp>
            <p:nvSpPr>
              <p:cNvPr id="18508" name="Google Shape;18508;p465"/>
              <p:cNvSpPr/>
              <p:nvPr/>
            </p:nvSpPr>
            <p:spPr>
              <a:xfrm>
                <a:off x="4279" y="1213"/>
                <a:ext cx="218" cy="436"/>
              </a:xfrm>
              <a:custGeom>
                <a:avLst/>
                <a:gdLst/>
                <a:ahLst/>
                <a:cxnLst/>
                <a:rect l="l" t="t" r="r" b="b"/>
                <a:pathLst>
                  <a:path w="133" h="267" extrusionOk="0">
                    <a:moveTo>
                      <a:pt x="66" y="50"/>
                    </a:moveTo>
                    <a:lnTo>
                      <a:pt x="66" y="50"/>
                    </a:lnTo>
                    <a:lnTo>
                      <a:pt x="66" y="80"/>
                    </a:lnTo>
                    <a:lnTo>
                      <a:pt x="41" y="80"/>
                    </a:lnTo>
                    <a:cubicBezTo>
                      <a:pt x="48" y="69"/>
                      <a:pt x="56" y="59"/>
                      <a:pt x="66" y="50"/>
                    </a:cubicBezTo>
                    <a:close/>
                    <a:moveTo>
                      <a:pt x="66" y="160"/>
                    </a:moveTo>
                    <a:lnTo>
                      <a:pt x="66" y="160"/>
                    </a:lnTo>
                    <a:lnTo>
                      <a:pt x="30" y="160"/>
                    </a:lnTo>
                    <a:cubicBezTo>
                      <a:pt x="28" y="152"/>
                      <a:pt x="26" y="143"/>
                      <a:pt x="26" y="134"/>
                    </a:cubicBezTo>
                    <a:cubicBezTo>
                      <a:pt x="26" y="124"/>
                      <a:pt x="28" y="115"/>
                      <a:pt x="30" y="107"/>
                    </a:cubicBezTo>
                    <a:lnTo>
                      <a:pt x="66" y="107"/>
                    </a:lnTo>
                    <a:lnTo>
                      <a:pt x="66" y="160"/>
                    </a:lnTo>
                    <a:close/>
                    <a:moveTo>
                      <a:pt x="66" y="217"/>
                    </a:moveTo>
                    <a:lnTo>
                      <a:pt x="66" y="217"/>
                    </a:lnTo>
                    <a:cubicBezTo>
                      <a:pt x="56" y="208"/>
                      <a:pt x="48" y="198"/>
                      <a:pt x="41" y="187"/>
                    </a:cubicBezTo>
                    <a:lnTo>
                      <a:pt x="66" y="187"/>
                    </a:lnTo>
                    <a:lnTo>
                      <a:pt x="66" y="217"/>
                    </a:lnTo>
                    <a:close/>
                    <a:moveTo>
                      <a:pt x="0" y="134"/>
                    </a:moveTo>
                    <a:lnTo>
                      <a:pt x="0" y="134"/>
                    </a:lnTo>
                    <a:cubicBezTo>
                      <a:pt x="0" y="207"/>
                      <a:pt x="60" y="267"/>
                      <a:pt x="133" y="267"/>
                    </a:cubicBezTo>
                    <a:lnTo>
                      <a:pt x="133" y="240"/>
                    </a:lnTo>
                    <a:cubicBezTo>
                      <a:pt x="119" y="240"/>
                      <a:pt x="106" y="237"/>
                      <a:pt x="93" y="232"/>
                    </a:cubicBezTo>
                    <a:lnTo>
                      <a:pt x="93" y="187"/>
                    </a:lnTo>
                    <a:lnTo>
                      <a:pt x="133" y="187"/>
                    </a:lnTo>
                    <a:lnTo>
                      <a:pt x="133" y="160"/>
                    </a:lnTo>
                    <a:lnTo>
                      <a:pt x="93" y="160"/>
                    </a:lnTo>
                    <a:lnTo>
                      <a:pt x="93" y="107"/>
                    </a:lnTo>
                    <a:lnTo>
                      <a:pt x="133" y="107"/>
                    </a:lnTo>
                    <a:lnTo>
                      <a:pt x="133" y="80"/>
                    </a:lnTo>
                    <a:lnTo>
                      <a:pt x="93" y="80"/>
                    </a:lnTo>
                    <a:lnTo>
                      <a:pt x="93" y="35"/>
                    </a:lnTo>
                    <a:cubicBezTo>
                      <a:pt x="106" y="30"/>
                      <a:pt x="119" y="27"/>
                      <a:pt x="133" y="27"/>
                    </a:cubicBezTo>
                    <a:lnTo>
                      <a:pt x="133" y="0"/>
                    </a:lnTo>
                    <a:cubicBezTo>
                      <a:pt x="60" y="0"/>
                      <a:pt x="0" y="60"/>
                      <a:pt x="0" y="134"/>
                    </a:cubicBezTo>
                    <a:close/>
                  </a:path>
                </a:pathLst>
              </a:custGeom>
              <a:solidFill>
                <a:schemeClr val="accent4"/>
              </a:solid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8509" name="Google Shape;18509;p465"/>
              <p:cNvSpPr/>
              <p:nvPr/>
            </p:nvSpPr>
            <p:spPr>
              <a:xfrm>
                <a:off x="4562" y="1213"/>
                <a:ext cx="131" cy="131"/>
              </a:xfrm>
              <a:custGeom>
                <a:avLst/>
                <a:gdLst/>
                <a:ahLst/>
                <a:cxnLst/>
                <a:rect l="l" t="t" r="r" b="b"/>
                <a:pathLst>
                  <a:path w="80" h="80" extrusionOk="0">
                    <a:moveTo>
                      <a:pt x="40" y="54"/>
                    </a:moveTo>
                    <a:lnTo>
                      <a:pt x="40" y="54"/>
                    </a:lnTo>
                    <a:cubicBezTo>
                      <a:pt x="33" y="54"/>
                      <a:pt x="27" y="48"/>
                      <a:pt x="27" y="40"/>
                    </a:cubicBezTo>
                    <a:cubicBezTo>
                      <a:pt x="27" y="33"/>
                      <a:pt x="33" y="27"/>
                      <a:pt x="40" y="27"/>
                    </a:cubicBezTo>
                    <a:cubicBezTo>
                      <a:pt x="48" y="27"/>
                      <a:pt x="53" y="33"/>
                      <a:pt x="53" y="40"/>
                    </a:cubicBezTo>
                    <a:cubicBezTo>
                      <a:pt x="53" y="48"/>
                      <a:pt x="48" y="54"/>
                      <a:pt x="40" y="54"/>
                    </a:cubicBezTo>
                    <a:close/>
                    <a:moveTo>
                      <a:pt x="80" y="40"/>
                    </a:moveTo>
                    <a:lnTo>
                      <a:pt x="80" y="40"/>
                    </a:lnTo>
                    <a:cubicBezTo>
                      <a:pt x="80" y="18"/>
                      <a:pt x="62" y="0"/>
                      <a:pt x="40" y="0"/>
                    </a:cubicBezTo>
                    <a:cubicBezTo>
                      <a:pt x="18" y="0"/>
                      <a:pt x="0" y="18"/>
                      <a:pt x="0" y="40"/>
                    </a:cubicBezTo>
                    <a:cubicBezTo>
                      <a:pt x="0" y="62"/>
                      <a:pt x="18" y="80"/>
                      <a:pt x="40" y="80"/>
                    </a:cubicBezTo>
                    <a:cubicBezTo>
                      <a:pt x="62" y="80"/>
                      <a:pt x="80" y="62"/>
                      <a:pt x="80" y="40"/>
                    </a:cubicBezTo>
                    <a:close/>
                  </a:path>
                </a:pathLst>
              </a:custGeom>
              <a:solidFill>
                <a:schemeClr val="accent4"/>
              </a:solid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8510" name="Google Shape;18510;p465"/>
              <p:cNvSpPr/>
              <p:nvPr/>
            </p:nvSpPr>
            <p:spPr>
              <a:xfrm>
                <a:off x="4518" y="1344"/>
                <a:ext cx="219" cy="305"/>
              </a:xfrm>
              <a:custGeom>
                <a:avLst/>
                <a:gdLst/>
                <a:ahLst/>
                <a:cxnLst/>
                <a:rect l="l" t="t" r="r" b="b"/>
                <a:pathLst>
                  <a:path w="134" h="187" extrusionOk="0">
                    <a:moveTo>
                      <a:pt x="107" y="94"/>
                    </a:moveTo>
                    <a:lnTo>
                      <a:pt x="107" y="94"/>
                    </a:lnTo>
                    <a:lnTo>
                      <a:pt x="94" y="94"/>
                    </a:lnTo>
                    <a:cubicBezTo>
                      <a:pt x="86" y="94"/>
                      <a:pt x="80" y="99"/>
                      <a:pt x="80" y="107"/>
                    </a:cubicBezTo>
                    <a:lnTo>
                      <a:pt x="80" y="160"/>
                    </a:lnTo>
                    <a:lnTo>
                      <a:pt x="54" y="160"/>
                    </a:lnTo>
                    <a:lnTo>
                      <a:pt x="54" y="107"/>
                    </a:lnTo>
                    <a:cubicBezTo>
                      <a:pt x="54" y="99"/>
                      <a:pt x="48" y="94"/>
                      <a:pt x="40" y="94"/>
                    </a:cubicBezTo>
                    <a:lnTo>
                      <a:pt x="27" y="94"/>
                    </a:lnTo>
                    <a:lnTo>
                      <a:pt x="27" y="67"/>
                    </a:lnTo>
                    <a:cubicBezTo>
                      <a:pt x="27" y="45"/>
                      <a:pt x="45" y="27"/>
                      <a:pt x="67" y="27"/>
                    </a:cubicBezTo>
                    <a:cubicBezTo>
                      <a:pt x="89" y="27"/>
                      <a:pt x="107" y="45"/>
                      <a:pt x="107" y="67"/>
                    </a:cubicBezTo>
                    <a:lnTo>
                      <a:pt x="107" y="94"/>
                    </a:lnTo>
                    <a:close/>
                    <a:moveTo>
                      <a:pt x="67" y="0"/>
                    </a:moveTo>
                    <a:lnTo>
                      <a:pt x="67" y="0"/>
                    </a:lnTo>
                    <a:cubicBezTo>
                      <a:pt x="30" y="0"/>
                      <a:pt x="0" y="30"/>
                      <a:pt x="0" y="67"/>
                    </a:cubicBezTo>
                    <a:lnTo>
                      <a:pt x="0" y="107"/>
                    </a:lnTo>
                    <a:cubicBezTo>
                      <a:pt x="0" y="114"/>
                      <a:pt x="6" y="120"/>
                      <a:pt x="14" y="120"/>
                    </a:cubicBezTo>
                    <a:lnTo>
                      <a:pt x="27" y="120"/>
                    </a:lnTo>
                    <a:lnTo>
                      <a:pt x="27" y="174"/>
                    </a:lnTo>
                    <a:cubicBezTo>
                      <a:pt x="27" y="181"/>
                      <a:pt x="33" y="187"/>
                      <a:pt x="40" y="187"/>
                    </a:cubicBezTo>
                    <a:lnTo>
                      <a:pt x="94" y="187"/>
                    </a:lnTo>
                    <a:cubicBezTo>
                      <a:pt x="101" y="187"/>
                      <a:pt x="107" y="181"/>
                      <a:pt x="107" y="174"/>
                    </a:cubicBezTo>
                    <a:lnTo>
                      <a:pt x="107" y="120"/>
                    </a:lnTo>
                    <a:lnTo>
                      <a:pt x="120" y="120"/>
                    </a:lnTo>
                    <a:cubicBezTo>
                      <a:pt x="128" y="120"/>
                      <a:pt x="134" y="114"/>
                      <a:pt x="134" y="107"/>
                    </a:cubicBezTo>
                    <a:lnTo>
                      <a:pt x="134" y="67"/>
                    </a:lnTo>
                    <a:cubicBezTo>
                      <a:pt x="134" y="30"/>
                      <a:pt x="104" y="0"/>
                      <a:pt x="67" y="0"/>
                    </a:cubicBezTo>
                    <a:close/>
                  </a:path>
                </a:pathLst>
              </a:custGeom>
              <a:solidFill>
                <a:schemeClr val="accent4"/>
              </a:solid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grpSp>
      </p:grpSp>
      <p:grpSp>
        <p:nvGrpSpPr>
          <p:cNvPr id="18511" name="Google Shape;18511;p465"/>
          <p:cNvGrpSpPr/>
          <p:nvPr/>
        </p:nvGrpSpPr>
        <p:grpSpPr>
          <a:xfrm>
            <a:off x="9716195" y="1840302"/>
            <a:ext cx="1938600" cy="1409657"/>
            <a:chOff x="9047124" y="1879190"/>
            <a:chExt cx="1938600" cy="1409657"/>
          </a:xfrm>
        </p:grpSpPr>
        <p:sp>
          <p:nvSpPr>
            <p:cNvPr id="18512" name="Google Shape;18512;p465"/>
            <p:cNvSpPr txBox="1"/>
            <p:nvPr/>
          </p:nvSpPr>
          <p:spPr>
            <a:xfrm>
              <a:off x="9047124" y="2795047"/>
              <a:ext cx="1938600" cy="493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2"/>
                  </a:solidFill>
                  <a:latin typeface="Arial"/>
                  <a:ea typeface="Arial"/>
                  <a:cs typeface="Arial"/>
                  <a:sym typeface="Arial"/>
                </a:rPr>
                <a:t>Secure by default</a:t>
              </a:r>
              <a:endParaRPr sz="1400" b="0" i="0" u="none" strike="noStrike" cap="none">
                <a:solidFill>
                  <a:srgbClr val="000000"/>
                </a:solidFill>
                <a:latin typeface="Arial"/>
                <a:ea typeface="Arial"/>
                <a:cs typeface="Arial"/>
                <a:sym typeface="Arial"/>
              </a:endParaRPr>
            </a:p>
          </p:txBody>
        </p:sp>
        <p:grpSp>
          <p:nvGrpSpPr>
            <p:cNvPr id="18513" name="Google Shape;18513;p465"/>
            <p:cNvGrpSpPr/>
            <p:nvPr/>
          </p:nvGrpSpPr>
          <p:grpSpPr>
            <a:xfrm>
              <a:off x="9796519" y="1879190"/>
              <a:ext cx="440460" cy="624919"/>
              <a:chOff x="6936" y="1204"/>
              <a:chExt cx="277" cy="394"/>
            </a:xfrm>
          </p:grpSpPr>
          <p:sp>
            <p:nvSpPr>
              <p:cNvPr id="18514" name="Google Shape;18514;p465"/>
              <p:cNvSpPr/>
              <p:nvPr/>
            </p:nvSpPr>
            <p:spPr>
              <a:xfrm>
                <a:off x="7044" y="1460"/>
                <a:ext cx="59" cy="59"/>
              </a:xfrm>
              <a:custGeom>
                <a:avLst/>
                <a:gdLst/>
                <a:ahLst/>
                <a:cxnLst/>
                <a:rect l="l" t="t" r="r" b="b"/>
                <a:pathLst>
                  <a:path w="40" h="40" extrusionOk="0">
                    <a:moveTo>
                      <a:pt x="20" y="0"/>
                    </a:moveTo>
                    <a:lnTo>
                      <a:pt x="20" y="0"/>
                    </a:lnTo>
                    <a:cubicBezTo>
                      <a:pt x="32" y="0"/>
                      <a:pt x="40" y="8"/>
                      <a:pt x="40" y="20"/>
                    </a:cubicBezTo>
                    <a:cubicBezTo>
                      <a:pt x="40" y="31"/>
                      <a:pt x="32" y="40"/>
                      <a:pt x="20" y="40"/>
                    </a:cubicBezTo>
                    <a:cubicBezTo>
                      <a:pt x="9" y="40"/>
                      <a:pt x="0" y="31"/>
                      <a:pt x="0" y="20"/>
                    </a:cubicBezTo>
                    <a:cubicBezTo>
                      <a:pt x="0" y="8"/>
                      <a:pt x="9" y="0"/>
                      <a:pt x="20" y="0"/>
                    </a:cubicBezTo>
                    <a:close/>
                  </a:path>
                </a:pathLst>
              </a:custGeom>
              <a:solidFill>
                <a:schemeClr val="accent5"/>
              </a:solid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8515" name="Google Shape;18515;p465"/>
              <p:cNvSpPr/>
              <p:nvPr/>
            </p:nvSpPr>
            <p:spPr>
              <a:xfrm>
                <a:off x="6936" y="1204"/>
                <a:ext cx="277" cy="394"/>
              </a:xfrm>
              <a:custGeom>
                <a:avLst/>
                <a:gdLst/>
                <a:ahLst/>
                <a:cxnLst/>
                <a:rect l="l" t="t" r="r" b="b"/>
                <a:pathLst>
                  <a:path w="187" h="267" extrusionOk="0">
                    <a:moveTo>
                      <a:pt x="27" y="240"/>
                    </a:moveTo>
                    <a:lnTo>
                      <a:pt x="27" y="240"/>
                    </a:lnTo>
                    <a:lnTo>
                      <a:pt x="27" y="147"/>
                    </a:lnTo>
                    <a:lnTo>
                      <a:pt x="160" y="147"/>
                    </a:lnTo>
                    <a:lnTo>
                      <a:pt x="160" y="240"/>
                    </a:lnTo>
                    <a:lnTo>
                      <a:pt x="27" y="240"/>
                    </a:lnTo>
                    <a:close/>
                    <a:moveTo>
                      <a:pt x="53" y="67"/>
                    </a:moveTo>
                    <a:lnTo>
                      <a:pt x="53" y="67"/>
                    </a:lnTo>
                    <a:cubicBezTo>
                      <a:pt x="53" y="45"/>
                      <a:pt x="71" y="27"/>
                      <a:pt x="93" y="27"/>
                    </a:cubicBezTo>
                    <a:cubicBezTo>
                      <a:pt x="116" y="27"/>
                      <a:pt x="133" y="45"/>
                      <a:pt x="133" y="67"/>
                    </a:cubicBezTo>
                    <a:lnTo>
                      <a:pt x="133" y="120"/>
                    </a:lnTo>
                    <a:lnTo>
                      <a:pt x="53" y="120"/>
                    </a:lnTo>
                    <a:lnTo>
                      <a:pt x="53" y="67"/>
                    </a:lnTo>
                    <a:close/>
                    <a:moveTo>
                      <a:pt x="160" y="120"/>
                    </a:moveTo>
                    <a:lnTo>
                      <a:pt x="160" y="120"/>
                    </a:lnTo>
                    <a:lnTo>
                      <a:pt x="160" y="67"/>
                    </a:lnTo>
                    <a:cubicBezTo>
                      <a:pt x="160" y="30"/>
                      <a:pt x="130" y="0"/>
                      <a:pt x="93" y="0"/>
                    </a:cubicBezTo>
                    <a:cubicBezTo>
                      <a:pt x="57" y="0"/>
                      <a:pt x="27" y="30"/>
                      <a:pt x="27" y="67"/>
                    </a:cubicBezTo>
                    <a:lnTo>
                      <a:pt x="27" y="120"/>
                    </a:lnTo>
                    <a:cubicBezTo>
                      <a:pt x="12" y="120"/>
                      <a:pt x="0" y="132"/>
                      <a:pt x="0" y="147"/>
                    </a:cubicBezTo>
                    <a:lnTo>
                      <a:pt x="0" y="240"/>
                    </a:lnTo>
                    <a:cubicBezTo>
                      <a:pt x="0" y="255"/>
                      <a:pt x="12" y="267"/>
                      <a:pt x="27" y="267"/>
                    </a:cubicBezTo>
                    <a:lnTo>
                      <a:pt x="160" y="267"/>
                    </a:lnTo>
                    <a:cubicBezTo>
                      <a:pt x="175" y="267"/>
                      <a:pt x="187" y="255"/>
                      <a:pt x="187" y="240"/>
                    </a:cubicBezTo>
                    <a:lnTo>
                      <a:pt x="187" y="147"/>
                    </a:lnTo>
                    <a:cubicBezTo>
                      <a:pt x="187" y="132"/>
                      <a:pt x="175" y="120"/>
                      <a:pt x="160" y="120"/>
                    </a:cubicBezTo>
                    <a:close/>
                  </a:path>
                </a:pathLst>
              </a:custGeom>
              <a:solidFill>
                <a:schemeClr val="accent5"/>
              </a:solid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grpSp>
      </p:grpSp>
      <p:grpSp>
        <p:nvGrpSpPr>
          <p:cNvPr id="18516" name="Google Shape;18516;p465"/>
          <p:cNvGrpSpPr/>
          <p:nvPr/>
        </p:nvGrpSpPr>
        <p:grpSpPr>
          <a:xfrm>
            <a:off x="4149597" y="4103238"/>
            <a:ext cx="1938600" cy="1505351"/>
            <a:chOff x="3480527" y="3994153"/>
            <a:chExt cx="1938600" cy="1505351"/>
          </a:xfrm>
        </p:grpSpPr>
        <p:sp>
          <p:nvSpPr>
            <p:cNvPr id="18517" name="Google Shape;18517;p465"/>
            <p:cNvSpPr txBox="1"/>
            <p:nvPr/>
          </p:nvSpPr>
          <p:spPr>
            <a:xfrm>
              <a:off x="3480527" y="5007204"/>
              <a:ext cx="1938600" cy="4923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2"/>
                  </a:solidFill>
                  <a:latin typeface="Arial"/>
                  <a:ea typeface="Arial"/>
                  <a:cs typeface="Arial"/>
                  <a:sym typeface="Arial"/>
                </a:rPr>
                <a:t>Comprehensive monitoring</a:t>
              </a:r>
              <a:endParaRPr sz="1400" b="0" i="0" u="none" strike="noStrike" cap="none">
                <a:solidFill>
                  <a:srgbClr val="000000"/>
                </a:solidFill>
                <a:latin typeface="Arial"/>
                <a:ea typeface="Arial"/>
                <a:cs typeface="Arial"/>
                <a:sym typeface="Arial"/>
              </a:endParaRPr>
            </a:p>
          </p:txBody>
        </p:sp>
        <p:grpSp>
          <p:nvGrpSpPr>
            <p:cNvPr id="18518" name="Google Shape;18518;p465"/>
            <p:cNvGrpSpPr/>
            <p:nvPr/>
          </p:nvGrpSpPr>
          <p:grpSpPr>
            <a:xfrm>
              <a:off x="4083079" y="3994153"/>
              <a:ext cx="732638" cy="729569"/>
              <a:chOff x="3099" y="2516"/>
              <a:chExt cx="462" cy="460"/>
            </a:xfrm>
          </p:grpSpPr>
          <p:sp>
            <p:nvSpPr>
              <p:cNvPr id="18519" name="Google Shape;18519;p465"/>
              <p:cNvSpPr/>
              <p:nvPr/>
            </p:nvSpPr>
            <p:spPr>
              <a:xfrm>
                <a:off x="3099" y="2668"/>
                <a:ext cx="462" cy="308"/>
              </a:xfrm>
              <a:custGeom>
                <a:avLst/>
                <a:gdLst/>
                <a:ahLst/>
                <a:cxnLst/>
                <a:rect l="l" t="t" r="r" b="b"/>
                <a:pathLst>
                  <a:path w="319" h="213" extrusionOk="0">
                    <a:moveTo>
                      <a:pt x="239" y="27"/>
                    </a:moveTo>
                    <a:lnTo>
                      <a:pt x="239" y="27"/>
                    </a:lnTo>
                    <a:lnTo>
                      <a:pt x="266" y="27"/>
                    </a:lnTo>
                    <a:lnTo>
                      <a:pt x="266" y="187"/>
                    </a:lnTo>
                    <a:lnTo>
                      <a:pt x="239" y="187"/>
                    </a:lnTo>
                    <a:lnTo>
                      <a:pt x="239" y="27"/>
                    </a:lnTo>
                    <a:close/>
                    <a:moveTo>
                      <a:pt x="146" y="107"/>
                    </a:moveTo>
                    <a:lnTo>
                      <a:pt x="146" y="107"/>
                    </a:lnTo>
                    <a:lnTo>
                      <a:pt x="173" y="107"/>
                    </a:lnTo>
                    <a:lnTo>
                      <a:pt x="173" y="187"/>
                    </a:lnTo>
                    <a:lnTo>
                      <a:pt x="146" y="187"/>
                    </a:lnTo>
                    <a:lnTo>
                      <a:pt x="146" y="107"/>
                    </a:lnTo>
                    <a:close/>
                    <a:moveTo>
                      <a:pt x="53" y="67"/>
                    </a:moveTo>
                    <a:lnTo>
                      <a:pt x="53" y="67"/>
                    </a:lnTo>
                    <a:lnTo>
                      <a:pt x="79" y="67"/>
                    </a:lnTo>
                    <a:lnTo>
                      <a:pt x="79" y="187"/>
                    </a:lnTo>
                    <a:lnTo>
                      <a:pt x="53" y="187"/>
                    </a:lnTo>
                    <a:lnTo>
                      <a:pt x="53" y="67"/>
                    </a:lnTo>
                    <a:close/>
                    <a:moveTo>
                      <a:pt x="293" y="187"/>
                    </a:moveTo>
                    <a:lnTo>
                      <a:pt x="293" y="187"/>
                    </a:lnTo>
                    <a:lnTo>
                      <a:pt x="293" y="13"/>
                    </a:lnTo>
                    <a:cubicBezTo>
                      <a:pt x="293" y="6"/>
                      <a:pt x="287" y="0"/>
                      <a:pt x="279" y="0"/>
                    </a:cubicBezTo>
                    <a:lnTo>
                      <a:pt x="226" y="0"/>
                    </a:lnTo>
                    <a:cubicBezTo>
                      <a:pt x="219" y="0"/>
                      <a:pt x="213" y="6"/>
                      <a:pt x="213" y="13"/>
                    </a:cubicBezTo>
                    <a:lnTo>
                      <a:pt x="213" y="187"/>
                    </a:lnTo>
                    <a:lnTo>
                      <a:pt x="199" y="187"/>
                    </a:lnTo>
                    <a:lnTo>
                      <a:pt x="199" y="93"/>
                    </a:lnTo>
                    <a:cubicBezTo>
                      <a:pt x="199" y="86"/>
                      <a:pt x="194" y="80"/>
                      <a:pt x="186" y="80"/>
                    </a:cubicBezTo>
                    <a:lnTo>
                      <a:pt x="133" y="80"/>
                    </a:lnTo>
                    <a:cubicBezTo>
                      <a:pt x="125" y="80"/>
                      <a:pt x="119" y="86"/>
                      <a:pt x="119" y="93"/>
                    </a:cubicBezTo>
                    <a:lnTo>
                      <a:pt x="119" y="187"/>
                    </a:lnTo>
                    <a:lnTo>
                      <a:pt x="106" y="187"/>
                    </a:lnTo>
                    <a:lnTo>
                      <a:pt x="106" y="53"/>
                    </a:lnTo>
                    <a:cubicBezTo>
                      <a:pt x="106" y="46"/>
                      <a:pt x="100" y="40"/>
                      <a:pt x="93" y="40"/>
                    </a:cubicBezTo>
                    <a:lnTo>
                      <a:pt x="39" y="40"/>
                    </a:lnTo>
                    <a:cubicBezTo>
                      <a:pt x="32" y="40"/>
                      <a:pt x="26" y="46"/>
                      <a:pt x="26" y="53"/>
                    </a:cubicBezTo>
                    <a:lnTo>
                      <a:pt x="26" y="187"/>
                    </a:lnTo>
                    <a:lnTo>
                      <a:pt x="0" y="187"/>
                    </a:lnTo>
                    <a:lnTo>
                      <a:pt x="0" y="213"/>
                    </a:lnTo>
                    <a:lnTo>
                      <a:pt x="319" y="213"/>
                    </a:lnTo>
                    <a:lnTo>
                      <a:pt x="319" y="187"/>
                    </a:lnTo>
                    <a:lnTo>
                      <a:pt x="293" y="187"/>
                    </a:lnTo>
                    <a:close/>
                  </a:path>
                </a:pathLst>
              </a:custGeom>
              <a:solidFill>
                <a:srgbClr val="A5CED3"/>
              </a:solid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8520" name="Google Shape;18520;p465"/>
              <p:cNvSpPr/>
              <p:nvPr/>
            </p:nvSpPr>
            <p:spPr>
              <a:xfrm>
                <a:off x="3155" y="2516"/>
                <a:ext cx="348" cy="209"/>
              </a:xfrm>
              <a:custGeom>
                <a:avLst/>
                <a:gdLst/>
                <a:ahLst/>
                <a:cxnLst/>
                <a:rect l="l" t="t" r="r" b="b"/>
                <a:pathLst>
                  <a:path w="240" h="145" extrusionOk="0">
                    <a:moveTo>
                      <a:pt x="27" y="92"/>
                    </a:moveTo>
                    <a:lnTo>
                      <a:pt x="27" y="92"/>
                    </a:lnTo>
                    <a:cubicBezTo>
                      <a:pt x="32" y="92"/>
                      <a:pt x="37" y="90"/>
                      <a:pt x="40" y="88"/>
                    </a:cubicBezTo>
                    <a:lnTo>
                      <a:pt x="94" y="119"/>
                    </a:lnTo>
                    <a:cubicBezTo>
                      <a:pt x="94" y="133"/>
                      <a:pt x="106" y="145"/>
                      <a:pt x="120" y="145"/>
                    </a:cubicBezTo>
                    <a:cubicBezTo>
                      <a:pt x="135" y="145"/>
                      <a:pt x="147" y="133"/>
                      <a:pt x="147" y="118"/>
                    </a:cubicBezTo>
                    <a:cubicBezTo>
                      <a:pt x="147" y="116"/>
                      <a:pt x="147" y="114"/>
                      <a:pt x="146" y="112"/>
                    </a:cubicBezTo>
                    <a:lnTo>
                      <a:pt x="207" y="51"/>
                    </a:lnTo>
                    <a:cubicBezTo>
                      <a:pt x="209" y="51"/>
                      <a:pt x="211" y="52"/>
                      <a:pt x="214" y="52"/>
                    </a:cubicBezTo>
                    <a:cubicBezTo>
                      <a:pt x="229" y="52"/>
                      <a:pt x="240" y="40"/>
                      <a:pt x="240" y="25"/>
                    </a:cubicBezTo>
                    <a:cubicBezTo>
                      <a:pt x="240" y="10"/>
                      <a:pt x="229" y="0"/>
                      <a:pt x="214" y="0"/>
                    </a:cubicBezTo>
                    <a:cubicBezTo>
                      <a:pt x="199" y="0"/>
                      <a:pt x="187" y="10"/>
                      <a:pt x="187" y="25"/>
                    </a:cubicBezTo>
                    <a:cubicBezTo>
                      <a:pt x="187" y="28"/>
                      <a:pt x="188" y="30"/>
                      <a:pt x="188" y="32"/>
                    </a:cubicBezTo>
                    <a:lnTo>
                      <a:pt x="127" y="93"/>
                    </a:lnTo>
                    <a:cubicBezTo>
                      <a:pt x="125" y="92"/>
                      <a:pt x="123" y="92"/>
                      <a:pt x="120" y="92"/>
                    </a:cubicBezTo>
                    <a:cubicBezTo>
                      <a:pt x="116" y="92"/>
                      <a:pt x="111" y="93"/>
                      <a:pt x="107" y="96"/>
                    </a:cubicBezTo>
                    <a:lnTo>
                      <a:pt x="54" y="65"/>
                    </a:lnTo>
                    <a:cubicBezTo>
                      <a:pt x="54" y="50"/>
                      <a:pt x="42" y="39"/>
                      <a:pt x="27" y="39"/>
                    </a:cubicBezTo>
                    <a:cubicBezTo>
                      <a:pt x="12" y="39"/>
                      <a:pt x="0" y="50"/>
                      <a:pt x="0" y="65"/>
                    </a:cubicBezTo>
                    <a:cubicBezTo>
                      <a:pt x="0" y="80"/>
                      <a:pt x="12" y="92"/>
                      <a:pt x="27" y="92"/>
                    </a:cubicBezTo>
                    <a:close/>
                  </a:path>
                </a:pathLst>
              </a:custGeom>
              <a:solidFill>
                <a:srgbClr val="A5CED3"/>
              </a:solid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grpSp>
      </p:grpSp>
      <p:grpSp>
        <p:nvGrpSpPr>
          <p:cNvPr id="18521" name="Google Shape;18521;p465"/>
          <p:cNvGrpSpPr/>
          <p:nvPr/>
        </p:nvGrpSpPr>
        <p:grpSpPr>
          <a:xfrm>
            <a:off x="6922753" y="4102904"/>
            <a:ext cx="1938600" cy="1506184"/>
            <a:chOff x="6253682" y="3994153"/>
            <a:chExt cx="1938600" cy="1506184"/>
          </a:xfrm>
        </p:grpSpPr>
        <p:sp>
          <p:nvSpPr>
            <p:cNvPr id="18522" name="Google Shape;18522;p465"/>
            <p:cNvSpPr txBox="1"/>
            <p:nvPr/>
          </p:nvSpPr>
          <p:spPr>
            <a:xfrm>
              <a:off x="6253682" y="5006537"/>
              <a:ext cx="1938600" cy="493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2"/>
                  </a:solidFill>
                  <a:latin typeface="Arial"/>
                  <a:ea typeface="Arial"/>
                  <a:cs typeface="Arial"/>
                  <a:sym typeface="Arial"/>
                </a:rPr>
                <a:t>Managed backup</a:t>
              </a:r>
              <a:endParaRPr sz="1400" b="0" i="0" u="none" strike="noStrike" cap="none">
                <a:solidFill>
                  <a:srgbClr val="000000"/>
                </a:solidFill>
                <a:latin typeface="Arial"/>
                <a:ea typeface="Arial"/>
                <a:cs typeface="Arial"/>
                <a:sym typeface="Arial"/>
              </a:endParaRPr>
            </a:p>
          </p:txBody>
        </p:sp>
        <p:grpSp>
          <p:nvGrpSpPr>
            <p:cNvPr id="18523" name="Google Shape;18523;p465"/>
            <p:cNvGrpSpPr/>
            <p:nvPr/>
          </p:nvGrpSpPr>
          <p:grpSpPr>
            <a:xfrm>
              <a:off x="6914177" y="3994153"/>
              <a:ext cx="618022" cy="737060"/>
              <a:chOff x="4834" y="2540"/>
              <a:chExt cx="389" cy="464"/>
            </a:xfrm>
          </p:grpSpPr>
          <p:sp>
            <p:nvSpPr>
              <p:cNvPr id="18524" name="Google Shape;18524;p465"/>
              <p:cNvSpPr/>
              <p:nvPr/>
            </p:nvSpPr>
            <p:spPr>
              <a:xfrm>
                <a:off x="5165" y="2965"/>
                <a:ext cx="37" cy="39"/>
              </a:xfrm>
              <a:custGeom>
                <a:avLst/>
                <a:gdLst/>
                <a:ahLst/>
                <a:cxnLst/>
                <a:rect l="l" t="t" r="r" b="b"/>
                <a:pathLst>
                  <a:path w="26" h="27" extrusionOk="0">
                    <a:moveTo>
                      <a:pt x="13" y="0"/>
                    </a:moveTo>
                    <a:lnTo>
                      <a:pt x="13" y="0"/>
                    </a:lnTo>
                    <a:cubicBezTo>
                      <a:pt x="21" y="0"/>
                      <a:pt x="26" y="6"/>
                      <a:pt x="26" y="13"/>
                    </a:cubicBezTo>
                    <a:cubicBezTo>
                      <a:pt x="26" y="21"/>
                      <a:pt x="21" y="27"/>
                      <a:pt x="13" y="27"/>
                    </a:cubicBezTo>
                    <a:cubicBezTo>
                      <a:pt x="6" y="27"/>
                      <a:pt x="0" y="21"/>
                      <a:pt x="0" y="13"/>
                    </a:cubicBezTo>
                    <a:cubicBezTo>
                      <a:pt x="0" y="6"/>
                      <a:pt x="6" y="0"/>
                      <a:pt x="13" y="0"/>
                    </a:cubicBezTo>
                    <a:close/>
                  </a:path>
                </a:pathLst>
              </a:custGeom>
              <a:solidFill>
                <a:srgbClr val="4E8630"/>
              </a:solid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8525" name="Google Shape;18525;p465"/>
              <p:cNvSpPr/>
              <p:nvPr/>
            </p:nvSpPr>
            <p:spPr>
              <a:xfrm>
                <a:off x="4853" y="2965"/>
                <a:ext cx="39" cy="39"/>
              </a:xfrm>
              <a:custGeom>
                <a:avLst/>
                <a:gdLst/>
                <a:ahLst/>
                <a:cxnLst/>
                <a:rect l="l" t="t" r="r" b="b"/>
                <a:pathLst>
                  <a:path w="27" h="27" extrusionOk="0">
                    <a:moveTo>
                      <a:pt x="14" y="0"/>
                    </a:moveTo>
                    <a:lnTo>
                      <a:pt x="14" y="0"/>
                    </a:lnTo>
                    <a:cubicBezTo>
                      <a:pt x="21" y="0"/>
                      <a:pt x="27" y="6"/>
                      <a:pt x="27" y="13"/>
                    </a:cubicBezTo>
                    <a:cubicBezTo>
                      <a:pt x="27" y="21"/>
                      <a:pt x="21" y="27"/>
                      <a:pt x="14" y="27"/>
                    </a:cubicBezTo>
                    <a:cubicBezTo>
                      <a:pt x="6" y="27"/>
                      <a:pt x="0" y="21"/>
                      <a:pt x="0" y="13"/>
                    </a:cubicBezTo>
                    <a:cubicBezTo>
                      <a:pt x="0" y="6"/>
                      <a:pt x="6" y="0"/>
                      <a:pt x="14" y="0"/>
                    </a:cubicBezTo>
                    <a:close/>
                  </a:path>
                </a:pathLst>
              </a:custGeom>
              <a:solidFill>
                <a:srgbClr val="4E8630"/>
              </a:solid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8526" name="Google Shape;18526;p465"/>
              <p:cNvSpPr/>
              <p:nvPr/>
            </p:nvSpPr>
            <p:spPr>
              <a:xfrm>
                <a:off x="4834" y="2540"/>
                <a:ext cx="389" cy="464"/>
              </a:xfrm>
              <a:custGeom>
                <a:avLst/>
                <a:gdLst/>
                <a:ahLst/>
                <a:cxnLst/>
                <a:rect l="l" t="t" r="r" b="b"/>
                <a:pathLst>
                  <a:path w="267" h="319" extrusionOk="0">
                    <a:moveTo>
                      <a:pt x="240" y="79"/>
                    </a:moveTo>
                    <a:lnTo>
                      <a:pt x="240" y="79"/>
                    </a:lnTo>
                    <a:lnTo>
                      <a:pt x="27" y="79"/>
                    </a:lnTo>
                    <a:lnTo>
                      <a:pt x="27" y="25"/>
                    </a:lnTo>
                    <a:lnTo>
                      <a:pt x="240" y="25"/>
                    </a:lnTo>
                    <a:lnTo>
                      <a:pt x="240" y="79"/>
                    </a:lnTo>
                    <a:close/>
                    <a:moveTo>
                      <a:pt x="240" y="159"/>
                    </a:moveTo>
                    <a:lnTo>
                      <a:pt x="240" y="159"/>
                    </a:lnTo>
                    <a:lnTo>
                      <a:pt x="27" y="159"/>
                    </a:lnTo>
                    <a:lnTo>
                      <a:pt x="27" y="105"/>
                    </a:lnTo>
                    <a:lnTo>
                      <a:pt x="240" y="105"/>
                    </a:lnTo>
                    <a:lnTo>
                      <a:pt x="240" y="159"/>
                    </a:lnTo>
                    <a:close/>
                    <a:moveTo>
                      <a:pt x="240" y="239"/>
                    </a:moveTo>
                    <a:lnTo>
                      <a:pt x="240" y="239"/>
                    </a:lnTo>
                    <a:lnTo>
                      <a:pt x="27" y="239"/>
                    </a:lnTo>
                    <a:lnTo>
                      <a:pt x="27" y="185"/>
                    </a:lnTo>
                    <a:lnTo>
                      <a:pt x="240" y="185"/>
                    </a:lnTo>
                    <a:lnTo>
                      <a:pt x="240" y="239"/>
                    </a:lnTo>
                    <a:close/>
                    <a:moveTo>
                      <a:pt x="240" y="0"/>
                    </a:moveTo>
                    <a:lnTo>
                      <a:pt x="240" y="0"/>
                    </a:lnTo>
                    <a:lnTo>
                      <a:pt x="27" y="0"/>
                    </a:lnTo>
                    <a:cubicBezTo>
                      <a:pt x="12" y="0"/>
                      <a:pt x="0" y="10"/>
                      <a:pt x="0" y="25"/>
                    </a:cubicBezTo>
                    <a:lnTo>
                      <a:pt x="0" y="239"/>
                    </a:lnTo>
                    <a:cubicBezTo>
                      <a:pt x="0" y="253"/>
                      <a:pt x="12" y="265"/>
                      <a:pt x="27" y="265"/>
                    </a:cubicBezTo>
                    <a:lnTo>
                      <a:pt x="120" y="265"/>
                    </a:lnTo>
                    <a:lnTo>
                      <a:pt x="120" y="292"/>
                    </a:lnTo>
                    <a:lnTo>
                      <a:pt x="53" y="292"/>
                    </a:lnTo>
                    <a:lnTo>
                      <a:pt x="53" y="319"/>
                    </a:lnTo>
                    <a:lnTo>
                      <a:pt x="213" y="319"/>
                    </a:lnTo>
                    <a:lnTo>
                      <a:pt x="213" y="292"/>
                    </a:lnTo>
                    <a:lnTo>
                      <a:pt x="147" y="292"/>
                    </a:lnTo>
                    <a:lnTo>
                      <a:pt x="147" y="265"/>
                    </a:lnTo>
                    <a:lnTo>
                      <a:pt x="240" y="265"/>
                    </a:lnTo>
                    <a:cubicBezTo>
                      <a:pt x="255" y="265"/>
                      <a:pt x="267" y="253"/>
                      <a:pt x="267" y="239"/>
                    </a:cubicBezTo>
                    <a:lnTo>
                      <a:pt x="267" y="25"/>
                    </a:lnTo>
                    <a:cubicBezTo>
                      <a:pt x="267" y="10"/>
                      <a:pt x="255" y="0"/>
                      <a:pt x="240" y="0"/>
                    </a:cubicBezTo>
                    <a:close/>
                  </a:path>
                </a:pathLst>
              </a:custGeom>
              <a:solidFill>
                <a:srgbClr val="4E8630"/>
              </a:solid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8527" name="Google Shape;18527;p465"/>
              <p:cNvSpPr/>
              <p:nvPr/>
            </p:nvSpPr>
            <p:spPr>
              <a:xfrm>
                <a:off x="4892" y="2596"/>
                <a:ext cx="98" cy="38"/>
              </a:xfrm>
              <a:custGeom>
                <a:avLst/>
                <a:gdLst/>
                <a:ahLst/>
                <a:cxnLst/>
                <a:rect l="l" t="t" r="r" b="b"/>
                <a:pathLst>
                  <a:path w="67" h="26" extrusionOk="0">
                    <a:moveTo>
                      <a:pt x="0" y="0"/>
                    </a:moveTo>
                    <a:lnTo>
                      <a:pt x="0" y="0"/>
                    </a:lnTo>
                    <a:lnTo>
                      <a:pt x="67" y="0"/>
                    </a:lnTo>
                    <a:lnTo>
                      <a:pt x="67" y="26"/>
                    </a:lnTo>
                    <a:lnTo>
                      <a:pt x="0" y="26"/>
                    </a:lnTo>
                    <a:lnTo>
                      <a:pt x="0" y="0"/>
                    </a:lnTo>
                    <a:close/>
                  </a:path>
                </a:pathLst>
              </a:custGeom>
              <a:solidFill>
                <a:srgbClr val="4E8630"/>
              </a:solid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8528" name="Google Shape;18528;p465"/>
              <p:cNvSpPr/>
              <p:nvPr/>
            </p:nvSpPr>
            <p:spPr>
              <a:xfrm>
                <a:off x="4892" y="2713"/>
                <a:ext cx="98" cy="38"/>
              </a:xfrm>
              <a:custGeom>
                <a:avLst/>
                <a:gdLst/>
                <a:ahLst/>
                <a:cxnLst/>
                <a:rect l="l" t="t" r="r" b="b"/>
                <a:pathLst>
                  <a:path w="67" h="26" extrusionOk="0">
                    <a:moveTo>
                      <a:pt x="0" y="0"/>
                    </a:moveTo>
                    <a:lnTo>
                      <a:pt x="0" y="0"/>
                    </a:lnTo>
                    <a:lnTo>
                      <a:pt x="67" y="0"/>
                    </a:lnTo>
                    <a:lnTo>
                      <a:pt x="67" y="26"/>
                    </a:lnTo>
                    <a:lnTo>
                      <a:pt x="0" y="26"/>
                    </a:lnTo>
                    <a:lnTo>
                      <a:pt x="0" y="0"/>
                    </a:lnTo>
                    <a:close/>
                  </a:path>
                </a:pathLst>
              </a:custGeom>
              <a:solidFill>
                <a:srgbClr val="4E8630"/>
              </a:solid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8529" name="Google Shape;18529;p465"/>
              <p:cNvSpPr/>
              <p:nvPr/>
            </p:nvSpPr>
            <p:spPr>
              <a:xfrm>
                <a:off x="4892" y="2830"/>
                <a:ext cx="98" cy="37"/>
              </a:xfrm>
              <a:custGeom>
                <a:avLst/>
                <a:gdLst/>
                <a:ahLst/>
                <a:cxnLst/>
                <a:rect l="l" t="t" r="r" b="b"/>
                <a:pathLst>
                  <a:path w="67" h="26" extrusionOk="0">
                    <a:moveTo>
                      <a:pt x="0" y="0"/>
                    </a:moveTo>
                    <a:lnTo>
                      <a:pt x="0" y="0"/>
                    </a:lnTo>
                    <a:lnTo>
                      <a:pt x="67" y="0"/>
                    </a:lnTo>
                    <a:lnTo>
                      <a:pt x="67" y="26"/>
                    </a:lnTo>
                    <a:lnTo>
                      <a:pt x="0" y="26"/>
                    </a:lnTo>
                    <a:lnTo>
                      <a:pt x="0" y="0"/>
                    </a:lnTo>
                    <a:close/>
                  </a:path>
                </a:pathLst>
              </a:custGeom>
              <a:solidFill>
                <a:srgbClr val="4E8630"/>
              </a:solid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8530" name="Google Shape;18530;p465"/>
              <p:cNvSpPr/>
              <p:nvPr/>
            </p:nvSpPr>
            <p:spPr>
              <a:xfrm>
                <a:off x="5067" y="2596"/>
                <a:ext cx="39" cy="38"/>
              </a:xfrm>
              <a:custGeom>
                <a:avLst/>
                <a:gdLst/>
                <a:ahLst/>
                <a:cxnLst/>
                <a:rect l="l" t="t" r="r" b="b"/>
                <a:pathLst>
                  <a:path w="27" h="26" extrusionOk="0">
                    <a:moveTo>
                      <a:pt x="13" y="0"/>
                    </a:moveTo>
                    <a:lnTo>
                      <a:pt x="13" y="0"/>
                    </a:lnTo>
                    <a:cubicBezTo>
                      <a:pt x="21" y="0"/>
                      <a:pt x="27" y="5"/>
                      <a:pt x="27" y="13"/>
                    </a:cubicBezTo>
                    <a:cubicBezTo>
                      <a:pt x="27" y="20"/>
                      <a:pt x="21" y="26"/>
                      <a:pt x="13" y="26"/>
                    </a:cubicBezTo>
                    <a:cubicBezTo>
                      <a:pt x="6" y="26"/>
                      <a:pt x="0" y="20"/>
                      <a:pt x="0" y="13"/>
                    </a:cubicBezTo>
                    <a:cubicBezTo>
                      <a:pt x="0" y="5"/>
                      <a:pt x="6" y="0"/>
                      <a:pt x="13" y="0"/>
                    </a:cubicBezTo>
                    <a:close/>
                  </a:path>
                </a:pathLst>
              </a:custGeom>
              <a:solidFill>
                <a:srgbClr val="4E8630"/>
              </a:solid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8531" name="Google Shape;18531;p465"/>
              <p:cNvSpPr/>
              <p:nvPr/>
            </p:nvSpPr>
            <p:spPr>
              <a:xfrm>
                <a:off x="5125" y="2596"/>
                <a:ext cx="40" cy="38"/>
              </a:xfrm>
              <a:custGeom>
                <a:avLst/>
                <a:gdLst/>
                <a:ahLst/>
                <a:cxnLst/>
                <a:rect l="l" t="t" r="r" b="b"/>
                <a:pathLst>
                  <a:path w="27" h="26" extrusionOk="0">
                    <a:moveTo>
                      <a:pt x="13" y="0"/>
                    </a:moveTo>
                    <a:lnTo>
                      <a:pt x="13" y="0"/>
                    </a:lnTo>
                    <a:cubicBezTo>
                      <a:pt x="21" y="0"/>
                      <a:pt x="27" y="5"/>
                      <a:pt x="27" y="13"/>
                    </a:cubicBezTo>
                    <a:cubicBezTo>
                      <a:pt x="27" y="20"/>
                      <a:pt x="21" y="26"/>
                      <a:pt x="13" y="26"/>
                    </a:cubicBezTo>
                    <a:cubicBezTo>
                      <a:pt x="6" y="26"/>
                      <a:pt x="0" y="20"/>
                      <a:pt x="0" y="13"/>
                    </a:cubicBezTo>
                    <a:cubicBezTo>
                      <a:pt x="0" y="5"/>
                      <a:pt x="6" y="0"/>
                      <a:pt x="13" y="0"/>
                    </a:cubicBezTo>
                    <a:close/>
                  </a:path>
                </a:pathLst>
              </a:custGeom>
              <a:solidFill>
                <a:srgbClr val="4E8630"/>
              </a:solid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8532" name="Google Shape;18532;p465"/>
              <p:cNvSpPr/>
              <p:nvPr/>
            </p:nvSpPr>
            <p:spPr>
              <a:xfrm>
                <a:off x="5067" y="2713"/>
                <a:ext cx="39" cy="38"/>
              </a:xfrm>
              <a:custGeom>
                <a:avLst/>
                <a:gdLst/>
                <a:ahLst/>
                <a:cxnLst/>
                <a:rect l="l" t="t" r="r" b="b"/>
                <a:pathLst>
                  <a:path w="27" h="26" extrusionOk="0">
                    <a:moveTo>
                      <a:pt x="13" y="0"/>
                    </a:moveTo>
                    <a:lnTo>
                      <a:pt x="13" y="0"/>
                    </a:lnTo>
                    <a:cubicBezTo>
                      <a:pt x="21" y="0"/>
                      <a:pt x="27" y="5"/>
                      <a:pt x="27" y="13"/>
                    </a:cubicBezTo>
                    <a:cubicBezTo>
                      <a:pt x="27" y="20"/>
                      <a:pt x="21" y="26"/>
                      <a:pt x="13" y="26"/>
                    </a:cubicBezTo>
                    <a:cubicBezTo>
                      <a:pt x="6" y="26"/>
                      <a:pt x="0" y="20"/>
                      <a:pt x="0" y="13"/>
                    </a:cubicBezTo>
                    <a:cubicBezTo>
                      <a:pt x="0" y="5"/>
                      <a:pt x="6" y="0"/>
                      <a:pt x="13" y="0"/>
                    </a:cubicBezTo>
                    <a:close/>
                  </a:path>
                </a:pathLst>
              </a:custGeom>
              <a:solidFill>
                <a:srgbClr val="4E8630"/>
              </a:solid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8533" name="Google Shape;18533;p465"/>
              <p:cNvSpPr/>
              <p:nvPr/>
            </p:nvSpPr>
            <p:spPr>
              <a:xfrm>
                <a:off x="5125" y="2713"/>
                <a:ext cx="40" cy="38"/>
              </a:xfrm>
              <a:custGeom>
                <a:avLst/>
                <a:gdLst/>
                <a:ahLst/>
                <a:cxnLst/>
                <a:rect l="l" t="t" r="r" b="b"/>
                <a:pathLst>
                  <a:path w="27" h="26" extrusionOk="0">
                    <a:moveTo>
                      <a:pt x="13" y="0"/>
                    </a:moveTo>
                    <a:lnTo>
                      <a:pt x="13" y="0"/>
                    </a:lnTo>
                    <a:cubicBezTo>
                      <a:pt x="21" y="0"/>
                      <a:pt x="27" y="5"/>
                      <a:pt x="27" y="13"/>
                    </a:cubicBezTo>
                    <a:cubicBezTo>
                      <a:pt x="27" y="20"/>
                      <a:pt x="21" y="26"/>
                      <a:pt x="13" y="26"/>
                    </a:cubicBezTo>
                    <a:cubicBezTo>
                      <a:pt x="6" y="26"/>
                      <a:pt x="0" y="20"/>
                      <a:pt x="0" y="13"/>
                    </a:cubicBezTo>
                    <a:cubicBezTo>
                      <a:pt x="0" y="5"/>
                      <a:pt x="6" y="0"/>
                      <a:pt x="13" y="0"/>
                    </a:cubicBezTo>
                    <a:close/>
                  </a:path>
                </a:pathLst>
              </a:custGeom>
              <a:solidFill>
                <a:srgbClr val="4E8630"/>
              </a:solid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8534" name="Google Shape;18534;p465"/>
              <p:cNvSpPr/>
              <p:nvPr/>
            </p:nvSpPr>
            <p:spPr>
              <a:xfrm>
                <a:off x="5067" y="2830"/>
                <a:ext cx="39" cy="37"/>
              </a:xfrm>
              <a:custGeom>
                <a:avLst/>
                <a:gdLst/>
                <a:ahLst/>
                <a:cxnLst/>
                <a:rect l="l" t="t" r="r" b="b"/>
                <a:pathLst>
                  <a:path w="27" h="26" extrusionOk="0">
                    <a:moveTo>
                      <a:pt x="13" y="0"/>
                    </a:moveTo>
                    <a:lnTo>
                      <a:pt x="13" y="0"/>
                    </a:lnTo>
                    <a:cubicBezTo>
                      <a:pt x="21" y="0"/>
                      <a:pt x="27" y="5"/>
                      <a:pt x="27" y="13"/>
                    </a:cubicBezTo>
                    <a:cubicBezTo>
                      <a:pt x="27" y="20"/>
                      <a:pt x="21" y="26"/>
                      <a:pt x="13" y="26"/>
                    </a:cubicBezTo>
                    <a:cubicBezTo>
                      <a:pt x="6" y="26"/>
                      <a:pt x="0" y="20"/>
                      <a:pt x="0" y="13"/>
                    </a:cubicBezTo>
                    <a:cubicBezTo>
                      <a:pt x="0" y="5"/>
                      <a:pt x="6" y="0"/>
                      <a:pt x="13" y="0"/>
                    </a:cubicBezTo>
                    <a:close/>
                  </a:path>
                </a:pathLst>
              </a:custGeom>
              <a:solidFill>
                <a:srgbClr val="4E8630"/>
              </a:solid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8535" name="Google Shape;18535;p465"/>
              <p:cNvSpPr/>
              <p:nvPr/>
            </p:nvSpPr>
            <p:spPr>
              <a:xfrm>
                <a:off x="5125" y="2830"/>
                <a:ext cx="40" cy="37"/>
              </a:xfrm>
              <a:custGeom>
                <a:avLst/>
                <a:gdLst/>
                <a:ahLst/>
                <a:cxnLst/>
                <a:rect l="l" t="t" r="r" b="b"/>
                <a:pathLst>
                  <a:path w="27" h="26" extrusionOk="0">
                    <a:moveTo>
                      <a:pt x="13" y="0"/>
                    </a:moveTo>
                    <a:lnTo>
                      <a:pt x="13" y="0"/>
                    </a:lnTo>
                    <a:cubicBezTo>
                      <a:pt x="21" y="0"/>
                      <a:pt x="27" y="5"/>
                      <a:pt x="27" y="13"/>
                    </a:cubicBezTo>
                    <a:cubicBezTo>
                      <a:pt x="27" y="20"/>
                      <a:pt x="21" y="26"/>
                      <a:pt x="13" y="26"/>
                    </a:cubicBezTo>
                    <a:cubicBezTo>
                      <a:pt x="6" y="26"/>
                      <a:pt x="0" y="20"/>
                      <a:pt x="0" y="13"/>
                    </a:cubicBezTo>
                    <a:cubicBezTo>
                      <a:pt x="0" y="5"/>
                      <a:pt x="6" y="0"/>
                      <a:pt x="13" y="0"/>
                    </a:cubicBezTo>
                    <a:close/>
                  </a:path>
                </a:pathLst>
              </a:custGeom>
              <a:solidFill>
                <a:srgbClr val="4E8630"/>
              </a:solid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grpSp>
      </p:grpSp>
      <p:grpSp>
        <p:nvGrpSpPr>
          <p:cNvPr id="18536" name="Google Shape;18536;p465"/>
          <p:cNvGrpSpPr/>
          <p:nvPr/>
        </p:nvGrpSpPr>
        <p:grpSpPr>
          <a:xfrm>
            <a:off x="9716195" y="4102904"/>
            <a:ext cx="1938600" cy="1506184"/>
            <a:chOff x="9047124" y="3994153"/>
            <a:chExt cx="1938600" cy="1506184"/>
          </a:xfrm>
        </p:grpSpPr>
        <p:sp>
          <p:nvSpPr>
            <p:cNvPr id="18537" name="Google Shape;18537;p465"/>
            <p:cNvSpPr txBox="1"/>
            <p:nvPr/>
          </p:nvSpPr>
          <p:spPr>
            <a:xfrm>
              <a:off x="9047124" y="5006537"/>
              <a:ext cx="1938600" cy="493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2"/>
                  </a:solidFill>
                  <a:latin typeface="Arial"/>
                  <a:ea typeface="Arial"/>
                  <a:cs typeface="Arial"/>
                  <a:sym typeface="Arial"/>
                </a:rPr>
                <a:t>Cloud agnostic</a:t>
              </a:r>
              <a:endParaRPr sz="1400" b="0" i="0" u="none" strike="noStrike" cap="none">
                <a:solidFill>
                  <a:srgbClr val="000000"/>
                </a:solidFill>
                <a:latin typeface="Arial"/>
                <a:ea typeface="Arial"/>
                <a:cs typeface="Arial"/>
                <a:sym typeface="Arial"/>
              </a:endParaRPr>
            </a:p>
          </p:txBody>
        </p:sp>
        <p:grpSp>
          <p:nvGrpSpPr>
            <p:cNvPr id="18538" name="Google Shape;18538;p465"/>
            <p:cNvGrpSpPr/>
            <p:nvPr/>
          </p:nvGrpSpPr>
          <p:grpSpPr>
            <a:xfrm>
              <a:off x="9642532" y="3994153"/>
              <a:ext cx="747333" cy="748007"/>
              <a:chOff x="6841" y="2563"/>
              <a:chExt cx="471" cy="471"/>
            </a:xfrm>
          </p:grpSpPr>
          <p:sp>
            <p:nvSpPr>
              <p:cNvPr id="18539" name="Google Shape;18539;p465"/>
              <p:cNvSpPr/>
              <p:nvPr/>
            </p:nvSpPr>
            <p:spPr>
              <a:xfrm>
                <a:off x="6841" y="2563"/>
                <a:ext cx="393" cy="273"/>
              </a:xfrm>
              <a:custGeom>
                <a:avLst/>
                <a:gdLst/>
                <a:ahLst/>
                <a:cxnLst/>
                <a:rect l="l" t="t" r="r" b="b"/>
                <a:pathLst>
                  <a:path w="266" h="185" extrusionOk="0">
                    <a:moveTo>
                      <a:pt x="66" y="79"/>
                    </a:moveTo>
                    <a:lnTo>
                      <a:pt x="66" y="79"/>
                    </a:lnTo>
                    <a:cubicBezTo>
                      <a:pt x="44" y="79"/>
                      <a:pt x="26" y="96"/>
                      <a:pt x="26" y="119"/>
                    </a:cubicBezTo>
                    <a:cubicBezTo>
                      <a:pt x="26" y="141"/>
                      <a:pt x="44" y="159"/>
                      <a:pt x="66" y="159"/>
                    </a:cubicBezTo>
                    <a:lnTo>
                      <a:pt x="173" y="159"/>
                    </a:lnTo>
                    <a:cubicBezTo>
                      <a:pt x="210" y="159"/>
                      <a:pt x="239" y="129"/>
                      <a:pt x="239" y="92"/>
                    </a:cubicBezTo>
                    <a:cubicBezTo>
                      <a:pt x="239" y="55"/>
                      <a:pt x="210" y="25"/>
                      <a:pt x="173" y="25"/>
                    </a:cubicBezTo>
                    <a:cubicBezTo>
                      <a:pt x="142" y="25"/>
                      <a:pt x="115" y="46"/>
                      <a:pt x="108" y="77"/>
                    </a:cubicBezTo>
                    <a:cubicBezTo>
                      <a:pt x="107" y="81"/>
                      <a:pt x="104" y="84"/>
                      <a:pt x="100" y="86"/>
                    </a:cubicBezTo>
                    <a:cubicBezTo>
                      <a:pt x="96" y="88"/>
                      <a:pt x="91" y="87"/>
                      <a:pt x="88" y="85"/>
                    </a:cubicBezTo>
                    <a:cubicBezTo>
                      <a:pt x="81" y="81"/>
                      <a:pt x="74" y="79"/>
                      <a:pt x="66" y="79"/>
                    </a:cubicBezTo>
                    <a:close/>
                    <a:moveTo>
                      <a:pt x="173" y="185"/>
                    </a:moveTo>
                    <a:lnTo>
                      <a:pt x="173" y="185"/>
                    </a:lnTo>
                    <a:lnTo>
                      <a:pt x="66" y="185"/>
                    </a:lnTo>
                    <a:cubicBezTo>
                      <a:pt x="29" y="185"/>
                      <a:pt x="0" y="155"/>
                      <a:pt x="0" y="119"/>
                    </a:cubicBezTo>
                    <a:cubicBezTo>
                      <a:pt x="0" y="82"/>
                      <a:pt x="29" y="52"/>
                      <a:pt x="66" y="52"/>
                    </a:cubicBezTo>
                    <a:cubicBezTo>
                      <a:pt x="73" y="52"/>
                      <a:pt x="80" y="53"/>
                      <a:pt x="87" y="55"/>
                    </a:cubicBezTo>
                    <a:cubicBezTo>
                      <a:pt x="101" y="21"/>
                      <a:pt x="135" y="0"/>
                      <a:pt x="173" y="0"/>
                    </a:cubicBezTo>
                    <a:cubicBezTo>
                      <a:pt x="224" y="0"/>
                      <a:pt x="266" y="40"/>
                      <a:pt x="266" y="92"/>
                    </a:cubicBezTo>
                    <a:cubicBezTo>
                      <a:pt x="266" y="143"/>
                      <a:pt x="224" y="185"/>
                      <a:pt x="173" y="185"/>
                    </a:cubicBezTo>
                    <a:close/>
                  </a:path>
                </a:pathLst>
              </a:custGeom>
              <a:solidFill>
                <a:schemeClr val="accent2"/>
              </a:solid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8540" name="Google Shape;18540;p465"/>
              <p:cNvSpPr/>
              <p:nvPr/>
            </p:nvSpPr>
            <p:spPr>
              <a:xfrm>
                <a:off x="7155" y="2876"/>
                <a:ext cx="157" cy="158"/>
              </a:xfrm>
              <a:custGeom>
                <a:avLst/>
                <a:gdLst/>
                <a:ahLst/>
                <a:cxnLst/>
                <a:rect l="l" t="t" r="r" b="b"/>
                <a:pathLst>
                  <a:path w="106" h="107" extrusionOk="0">
                    <a:moveTo>
                      <a:pt x="106" y="40"/>
                    </a:moveTo>
                    <a:lnTo>
                      <a:pt x="106" y="40"/>
                    </a:lnTo>
                    <a:lnTo>
                      <a:pt x="66" y="40"/>
                    </a:lnTo>
                    <a:lnTo>
                      <a:pt x="66" y="0"/>
                    </a:lnTo>
                    <a:lnTo>
                      <a:pt x="40" y="0"/>
                    </a:lnTo>
                    <a:lnTo>
                      <a:pt x="40" y="40"/>
                    </a:lnTo>
                    <a:lnTo>
                      <a:pt x="0" y="40"/>
                    </a:lnTo>
                    <a:lnTo>
                      <a:pt x="0" y="67"/>
                    </a:lnTo>
                    <a:lnTo>
                      <a:pt x="40" y="67"/>
                    </a:lnTo>
                    <a:lnTo>
                      <a:pt x="40" y="107"/>
                    </a:lnTo>
                    <a:lnTo>
                      <a:pt x="66" y="107"/>
                    </a:lnTo>
                    <a:lnTo>
                      <a:pt x="66" y="67"/>
                    </a:lnTo>
                    <a:lnTo>
                      <a:pt x="106" y="67"/>
                    </a:lnTo>
                    <a:lnTo>
                      <a:pt x="106" y="40"/>
                    </a:lnTo>
                    <a:close/>
                  </a:path>
                </a:pathLst>
              </a:custGeom>
              <a:solidFill>
                <a:schemeClr val="accent2"/>
              </a:solid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grpSp>
      </p:grpSp>
    </p:spTree>
    <p:extLst>
      <p:ext uri="{BB962C8B-B14F-4D97-AF65-F5344CB8AC3E}">
        <p14:creationId xmlns:p14="http://schemas.microsoft.com/office/powerpoint/2010/main" val="2971207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68"/>
          <p:cNvSpPr txBox="1">
            <a:spLocks noGrp="1"/>
          </p:cNvSpPr>
          <p:nvPr>
            <p:ph type="title"/>
          </p:nvPr>
        </p:nvSpPr>
        <p:spPr>
          <a:xfrm>
            <a:off x="831850" y="867261"/>
            <a:ext cx="10515600" cy="2852737"/>
          </a:xfrm>
          <a:prstGeom prst="rect">
            <a:avLst/>
          </a:prstGeom>
          <a:noFill/>
          <a:ln>
            <a:noFill/>
          </a:ln>
        </p:spPr>
        <p:txBody>
          <a:bodyPr spcFirstLastPara="1" wrap="square" lIns="0" tIns="45700" rIns="0" bIns="45700" anchor="b" anchorCtr="0">
            <a:noAutofit/>
          </a:bodyPr>
          <a:lstStyle/>
          <a:p>
            <a:pPr lvl="0"/>
            <a:r>
              <a:rPr lang="en-US" dirty="0">
                <a:solidFill>
                  <a:schemeClr val="bg1">
                    <a:lumMod val="95000"/>
                  </a:schemeClr>
                </a:solidFill>
              </a:rPr>
              <a:t>Introduction to MongoDB</a:t>
            </a:r>
            <a:endParaRPr sz="4900" b="1" i="0" u="none" strike="noStrike" cap="none" dirty="0">
              <a:solidFill>
                <a:schemeClr val="bg1">
                  <a:lumMod val="95000"/>
                </a:schemeClr>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241"/>
        <p:cNvGrpSpPr/>
        <p:nvPr/>
      </p:nvGrpSpPr>
      <p:grpSpPr>
        <a:xfrm>
          <a:off x="0" y="0"/>
          <a:ext cx="0" cy="0"/>
          <a:chOff x="0" y="0"/>
          <a:chExt cx="0" cy="0"/>
        </a:xfrm>
      </p:grpSpPr>
      <p:sp>
        <p:nvSpPr>
          <p:cNvPr id="10242" name="Google Shape;10242;p289"/>
          <p:cNvSpPr txBox="1">
            <a:spLocks noGrp="1"/>
          </p:cNvSpPr>
          <p:nvPr>
            <p:ph type="title"/>
          </p:nvPr>
        </p:nvSpPr>
        <p:spPr>
          <a:xfrm>
            <a:off x="609600" y="340494"/>
            <a:ext cx="10972800" cy="528300"/>
          </a:xfrm>
          <a:prstGeom prst="rect">
            <a:avLst/>
          </a:prstGeom>
          <a:noFill/>
          <a:ln>
            <a:noFill/>
          </a:ln>
        </p:spPr>
        <p:txBody>
          <a:bodyPr spcFirstLastPara="1" wrap="square" lIns="0" tIns="0" rIns="0" bIns="0" anchor="b" anchorCtr="0">
            <a:noAutofit/>
          </a:bodyPr>
          <a:lstStyle/>
          <a:p>
            <a:pPr marL="0" marR="0" lvl="0" indent="0" algn="l" rtl="0">
              <a:lnSpc>
                <a:spcPct val="90000"/>
              </a:lnSpc>
              <a:spcBef>
                <a:spcPts val="0"/>
              </a:spcBef>
              <a:spcAft>
                <a:spcPts val="0"/>
              </a:spcAft>
              <a:buClr>
                <a:schemeClr val="dk1"/>
              </a:buClr>
              <a:buSzPts val="3200"/>
              <a:buFont typeface="Arial"/>
              <a:buNone/>
            </a:pPr>
            <a:r>
              <a:rPr lang="en-US" sz="2400"/>
              <a:t>MongoDB Atlas — Global Cloud Database </a:t>
            </a:r>
            <a:endParaRPr sz="2400"/>
          </a:p>
        </p:txBody>
      </p:sp>
      <p:sp>
        <p:nvSpPr>
          <p:cNvPr id="10243" name="Google Shape;10243;p289"/>
          <p:cNvSpPr/>
          <p:nvPr/>
        </p:nvSpPr>
        <p:spPr>
          <a:xfrm>
            <a:off x="4284768" y="1210067"/>
            <a:ext cx="3675600" cy="2418300"/>
          </a:xfrm>
          <a:prstGeom prst="roundRect">
            <a:avLst>
              <a:gd name="adj" fmla="val 0"/>
            </a:avLst>
          </a:prstGeom>
          <a:solidFill>
            <a:srgbClr val="FFFFFF"/>
          </a:solidFill>
          <a:ln w="9525" cap="flat" cmpd="sng">
            <a:solidFill>
              <a:srgbClr val="D9D9D9"/>
            </a:solidFill>
            <a:prstDash val="solid"/>
            <a:round/>
            <a:headEnd type="none" w="sm" len="sm"/>
            <a:tailEnd type="none" w="sm" len="sm"/>
          </a:ln>
        </p:spPr>
        <p:txBody>
          <a:bodyPr spcFirstLastPara="1" wrap="square" lIns="182875" tIns="182875" rIns="18287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500" b="1">
                <a:solidFill>
                  <a:srgbClr val="D9D9D9"/>
                </a:solidFill>
              </a:rPr>
              <a:t>Global &amp; cloud-agnostic</a:t>
            </a:r>
            <a:endParaRPr sz="1500" b="1">
              <a:solidFill>
                <a:srgbClr val="D9D9D9"/>
              </a:solidFill>
            </a:endParaRPr>
          </a:p>
          <a:p>
            <a:pPr marL="0" marR="0" lvl="0" indent="0" algn="l" rtl="0">
              <a:lnSpc>
                <a:spcPct val="100000"/>
              </a:lnSpc>
              <a:spcBef>
                <a:spcPts val="0"/>
              </a:spcBef>
              <a:spcAft>
                <a:spcPts val="0"/>
              </a:spcAft>
              <a:buClr>
                <a:srgbClr val="000000"/>
              </a:buClr>
              <a:buSzPts val="1600"/>
              <a:buFont typeface="Arial"/>
              <a:buNone/>
            </a:pPr>
            <a:endParaRPr sz="1200" b="1">
              <a:solidFill>
                <a:srgbClr val="D9D9D9"/>
              </a:solidFill>
            </a:endParaRPr>
          </a:p>
          <a:p>
            <a:pPr marL="0" lvl="0" indent="0" algn="l" rtl="0">
              <a:lnSpc>
                <a:spcPct val="100000"/>
              </a:lnSpc>
              <a:spcBef>
                <a:spcPts val="0"/>
              </a:spcBef>
              <a:spcAft>
                <a:spcPts val="0"/>
              </a:spcAft>
              <a:buNone/>
            </a:pPr>
            <a:r>
              <a:rPr lang="en-US" sz="1200">
                <a:solidFill>
                  <a:srgbClr val="D9D9D9"/>
                </a:solidFill>
              </a:rPr>
              <a:t>Available in 56 regions across AWS, Azure, GCP</a:t>
            </a:r>
            <a:endParaRPr sz="1200">
              <a:solidFill>
                <a:srgbClr val="D9D9D9"/>
              </a:solidFill>
            </a:endParaRPr>
          </a:p>
          <a:p>
            <a:pPr marL="0" lvl="0" indent="0" algn="l" rtl="0">
              <a:lnSpc>
                <a:spcPct val="100000"/>
              </a:lnSpc>
              <a:spcBef>
                <a:spcPts val="1300"/>
              </a:spcBef>
              <a:spcAft>
                <a:spcPts val="0"/>
              </a:spcAft>
              <a:buNone/>
            </a:pPr>
            <a:r>
              <a:rPr lang="en-US" sz="1200">
                <a:solidFill>
                  <a:srgbClr val="D9D9D9"/>
                </a:solidFill>
              </a:rPr>
              <a:t>Global clusters for read/write anywhere deployments and multi-region fault tolerance</a:t>
            </a:r>
            <a:endParaRPr sz="1200">
              <a:solidFill>
                <a:srgbClr val="D9D9D9"/>
              </a:solidFill>
            </a:endParaRPr>
          </a:p>
          <a:p>
            <a:pPr marL="0" lvl="0" indent="0" algn="l" rtl="0">
              <a:lnSpc>
                <a:spcPct val="100000"/>
              </a:lnSpc>
              <a:spcBef>
                <a:spcPts val="1300"/>
              </a:spcBef>
              <a:spcAft>
                <a:spcPts val="1300"/>
              </a:spcAft>
              <a:buNone/>
            </a:pPr>
            <a:r>
              <a:rPr lang="en-US" sz="1200">
                <a:solidFill>
                  <a:srgbClr val="D9D9D9"/>
                </a:solidFill>
              </a:rPr>
              <a:t>Easy migrations with a consistent experience across cloud providers  </a:t>
            </a:r>
            <a:endParaRPr sz="1200">
              <a:solidFill>
                <a:srgbClr val="D9D9D9"/>
              </a:solidFill>
            </a:endParaRPr>
          </a:p>
        </p:txBody>
      </p:sp>
      <p:sp>
        <p:nvSpPr>
          <p:cNvPr id="10244" name="Google Shape;10244;p289"/>
          <p:cNvSpPr/>
          <p:nvPr/>
        </p:nvSpPr>
        <p:spPr>
          <a:xfrm>
            <a:off x="7959971" y="1210067"/>
            <a:ext cx="3675600" cy="2418300"/>
          </a:xfrm>
          <a:prstGeom prst="roundRect">
            <a:avLst>
              <a:gd name="adj" fmla="val 0"/>
            </a:avLst>
          </a:prstGeom>
          <a:solidFill>
            <a:srgbClr val="FFFFFF"/>
          </a:solidFill>
          <a:ln w="9525" cap="flat" cmpd="sng">
            <a:solidFill>
              <a:srgbClr val="D9D9D9"/>
            </a:solidFill>
            <a:prstDash val="solid"/>
            <a:round/>
            <a:headEnd type="none" w="sm" len="sm"/>
            <a:tailEnd type="none" w="sm" len="sm"/>
          </a:ln>
        </p:spPr>
        <p:txBody>
          <a:bodyPr spcFirstLastPara="1" wrap="square" lIns="182875" tIns="182875" rIns="18287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500" b="1">
                <a:solidFill>
                  <a:srgbClr val="D9D9D9"/>
                </a:solidFill>
              </a:rPr>
              <a:t>Enterprise-grade security &amp; SLAs</a:t>
            </a:r>
            <a:endParaRPr sz="1500" b="1">
              <a:solidFill>
                <a:srgbClr val="D9D9D9"/>
              </a:solidFill>
            </a:endParaRPr>
          </a:p>
          <a:p>
            <a:pPr marL="0" marR="0" lvl="0" indent="0" algn="l" rtl="0">
              <a:lnSpc>
                <a:spcPct val="100000"/>
              </a:lnSpc>
              <a:spcBef>
                <a:spcPts val="0"/>
              </a:spcBef>
              <a:spcAft>
                <a:spcPts val="0"/>
              </a:spcAft>
              <a:buClr>
                <a:srgbClr val="000000"/>
              </a:buClr>
              <a:buSzPts val="1600"/>
              <a:buFont typeface="Arial"/>
              <a:buNone/>
            </a:pPr>
            <a:endParaRPr sz="1200" b="1">
              <a:solidFill>
                <a:srgbClr val="D9D9D9"/>
              </a:solidFill>
            </a:endParaRPr>
          </a:p>
          <a:p>
            <a:pPr marL="0" marR="0" lvl="0" indent="0" algn="l" rtl="0">
              <a:lnSpc>
                <a:spcPct val="100000"/>
              </a:lnSpc>
              <a:spcBef>
                <a:spcPts val="0"/>
              </a:spcBef>
              <a:spcAft>
                <a:spcPts val="0"/>
              </a:spcAft>
              <a:buClr>
                <a:srgbClr val="000000"/>
              </a:buClr>
              <a:buSzPts val="1600"/>
              <a:buFont typeface="Arial"/>
              <a:buNone/>
            </a:pPr>
            <a:r>
              <a:rPr lang="en-US" sz="1200">
                <a:solidFill>
                  <a:srgbClr val="D9D9D9"/>
                </a:solidFill>
              </a:rPr>
              <a:t>Network isolation, VPC peering, end-to-end encryption, and role-based access controls </a:t>
            </a: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r>
              <a:rPr lang="en-US" sz="1200">
                <a:solidFill>
                  <a:srgbClr val="D9D9D9"/>
                </a:solidFill>
              </a:rPr>
              <a:t>Encryption key management, LDAP integration, granular database auditing </a:t>
            </a: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r>
              <a:rPr lang="en-US" sz="1200">
                <a:solidFill>
                  <a:srgbClr val="D9D9D9"/>
                </a:solidFill>
              </a:rPr>
              <a:t>SOC 2 / Privacy Shield / HIPAA</a:t>
            </a: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r>
              <a:rPr lang="en-US" sz="1200">
                <a:solidFill>
                  <a:srgbClr val="D9D9D9"/>
                </a:solidFill>
              </a:rPr>
              <a:t>Guaranteed reliability with SLAs</a:t>
            </a:r>
            <a:endParaRPr sz="1200">
              <a:solidFill>
                <a:srgbClr val="D9D9D9"/>
              </a:solidFill>
            </a:endParaRPr>
          </a:p>
        </p:txBody>
      </p:sp>
      <p:sp>
        <p:nvSpPr>
          <p:cNvPr id="10245" name="Google Shape;10245;p289"/>
          <p:cNvSpPr/>
          <p:nvPr/>
        </p:nvSpPr>
        <p:spPr>
          <a:xfrm>
            <a:off x="609600" y="3628769"/>
            <a:ext cx="3675600" cy="2418300"/>
          </a:xfrm>
          <a:prstGeom prst="roundRect">
            <a:avLst>
              <a:gd name="adj" fmla="val 0"/>
            </a:avLst>
          </a:prstGeom>
          <a:solidFill>
            <a:srgbClr val="FFFFFF"/>
          </a:solidFill>
          <a:ln w="9525" cap="flat" cmpd="sng">
            <a:solidFill>
              <a:srgbClr val="D9D9D9"/>
            </a:solidFill>
            <a:prstDash val="solid"/>
            <a:round/>
            <a:headEnd type="none" w="sm" len="sm"/>
            <a:tailEnd type="none" w="sm" len="sm"/>
          </a:ln>
        </p:spPr>
        <p:txBody>
          <a:bodyPr spcFirstLastPara="1" wrap="square" lIns="182875" tIns="182875" rIns="182875" bIns="91425" anchor="t" anchorCtr="0">
            <a:noAutofit/>
          </a:bodyPr>
          <a:lstStyle/>
          <a:p>
            <a:pPr marL="0" marR="0" lvl="0" indent="0" algn="l" rtl="0">
              <a:lnSpc>
                <a:spcPct val="100000"/>
              </a:lnSpc>
              <a:spcBef>
                <a:spcPts val="0"/>
              </a:spcBef>
              <a:spcAft>
                <a:spcPts val="0"/>
              </a:spcAft>
              <a:buNone/>
            </a:pPr>
            <a:r>
              <a:rPr lang="en-US" sz="1500" b="1">
                <a:solidFill>
                  <a:srgbClr val="D9D9D9"/>
                </a:solidFill>
              </a:rPr>
              <a:t>Comprehensive monitoring</a:t>
            </a:r>
            <a:endParaRPr sz="1500" b="1">
              <a:solidFill>
                <a:srgbClr val="D9D9D9"/>
              </a:solidFill>
            </a:endParaRPr>
          </a:p>
          <a:p>
            <a:pPr marL="0" marR="0" lvl="0" indent="0" algn="l" rtl="0">
              <a:lnSpc>
                <a:spcPct val="100000"/>
              </a:lnSpc>
              <a:spcBef>
                <a:spcPts val="0"/>
              </a:spcBef>
              <a:spcAft>
                <a:spcPts val="0"/>
              </a:spcAft>
              <a:buNone/>
            </a:pPr>
            <a:endParaRPr sz="1200" b="1">
              <a:solidFill>
                <a:srgbClr val="D9D9D9"/>
              </a:solidFill>
            </a:endParaRPr>
          </a:p>
          <a:p>
            <a:pPr marL="0" marR="0" lvl="0" indent="0" algn="l" rtl="0">
              <a:lnSpc>
                <a:spcPct val="100000"/>
              </a:lnSpc>
              <a:spcBef>
                <a:spcPts val="0"/>
              </a:spcBef>
              <a:spcAft>
                <a:spcPts val="0"/>
              </a:spcAft>
              <a:buNone/>
            </a:pPr>
            <a:r>
              <a:rPr lang="en-US" sz="1200">
                <a:solidFill>
                  <a:srgbClr val="D9D9D9"/>
                </a:solidFill>
              </a:rPr>
              <a:t>Deep visibility into 100+ KPIs with proactive alerting </a:t>
            </a:r>
            <a:endParaRPr sz="1200">
              <a:solidFill>
                <a:srgbClr val="D9D9D9"/>
              </a:solidFill>
            </a:endParaRPr>
          </a:p>
          <a:p>
            <a:pPr marL="0" marR="0" lvl="0" indent="0" algn="l" rtl="0">
              <a:lnSpc>
                <a:spcPct val="100000"/>
              </a:lnSpc>
              <a:spcBef>
                <a:spcPts val="0"/>
              </a:spcBef>
              <a:spcAft>
                <a:spcPts val="0"/>
              </a:spcAft>
              <a:buNone/>
            </a:pPr>
            <a:endParaRPr sz="1200">
              <a:solidFill>
                <a:srgbClr val="D9D9D9"/>
              </a:solidFill>
            </a:endParaRPr>
          </a:p>
          <a:p>
            <a:pPr marL="0" marR="0" lvl="0" indent="0" algn="l" rtl="0">
              <a:lnSpc>
                <a:spcPct val="100000"/>
              </a:lnSpc>
              <a:spcBef>
                <a:spcPts val="0"/>
              </a:spcBef>
              <a:spcAft>
                <a:spcPts val="0"/>
              </a:spcAft>
              <a:buNone/>
            </a:pPr>
            <a:r>
              <a:rPr lang="en-US" sz="1200">
                <a:solidFill>
                  <a:srgbClr val="D9D9D9"/>
                </a:solidFill>
              </a:rPr>
              <a:t>Real-time performance tracking and Performance Advisor </a:t>
            </a:r>
            <a:endParaRPr sz="1200">
              <a:solidFill>
                <a:srgbClr val="D9D9D9"/>
              </a:solidFill>
            </a:endParaRPr>
          </a:p>
          <a:p>
            <a:pPr marL="0" lvl="0" indent="0" algn="l" rtl="0">
              <a:spcBef>
                <a:spcPts val="1200"/>
              </a:spcBef>
              <a:spcAft>
                <a:spcPts val="0"/>
              </a:spcAft>
              <a:buNone/>
            </a:pPr>
            <a:r>
              <a:rPr lang="en-US" sz="1200">
                <a:solidFill>
                  <a:srgbClr val="D9D9D9"/>
                </a:solidFill>
              </a:rPr>
              <a:t>APIs to integrate with monitoring dashboards </a:t>
            </a:r>
            <a:endParaRPr sz="1200">
              <a:solidFill>
                <a:srgbClr val="D9D9D9"/>
              </a:solidFill>
            </a:endParaRPr>
          </a:p>
          <a:p>
            <a:pPr marL="0" lvl="0" indent="0" algn="l" rtl="0">
              <a:spcBef>
                <a:spcPts val="1200"/>
              </a:spcBef>
              <a:spcAft>
                <a:spcPts val="0"/>
              </a:spcAft>
              <a:buNone/>
            </a:pPr>
            <a:endParaRPr sz="1200">
              <a:solidFill>
                <a:srgbClr val="D9D9D9"/>
              </a:solidFill>
            </a:endParaRPr>
          </a:p>
          <a:p>
            <a:pPr marL="0" lvl="0" indent="0" algn="l" rtl="0">
              <a:spcBef>
                <a:spcPts val="1200"/>
              </a:spcBef>
              <a:spcAft>
                <a:spcPts val="0"/>
              </a:spcAft>
              <a:buNone/>
            </a:pPr>
            <a:r>
              <a:rPr lang="en-US" sz="1200">
                <a:solidFill>
                  <a:srgbClr val="D9D9D9"/>
                </a:solidFill>
              </a:rPr>
              <a:t> </a:t>
            </a:r>
            <a:endParaRPr sz="1200">
              <a:solidFill>
                <a:srgbClr val="D9D9D9"/>
              </a:solidFill>
            </a:endParaRPr>
          </a:p>
        </p:txBody>
      </p:sp>
      <p:sp>
        <p:nvSpPr>
          <p:cNvPr id="10246" name="Google Shape;10246;p289"/>
          <p:cNvSpPr/>
          <p:nvPr/>
        </p:nvSpPr>
        <p:spPr>
          <a:xfrm>
            <a:off x="4284768" y="3628769"/>
            <a:ext cx="3675600" cy="2418300"/>
          </a:xfrm>
          <a:prstGeom prst="roundRect">
            <a:avLst>
              <a:gd name="adj" fmla="val 0"/>
            </a:avLst>
          </a:prstGeom>
          <a:solidFill>
            <a:srgbClr val="FFFFFF"/>
          </a:solidFill>
          <a:ln w="9525" cap="flat" cmpd="sng">
            <a:solidFill>
              <a:srgbClr val="D9D9D9"/>
            </a:solidFill>
            <a:prstDash val="solid"/>
            <a:round/>
            <a:headEnd type="none" w="sm" len="sm"/>
            <a:tailEnd type="none" w="sm" len="sm"/>
          </a:ln>
        </p:spPr>
        <p:txBody>
          <a:bodyPr spcFirstLastPara="1" wrap="square" lIns="182875" tIns="182875" rIns="18287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500" b="1">
                <a:solidFill>
                  <a:srgbClr val="D9D9D9"/>
                </a:solidFill>
              </a:rPr>
              <a:t>Managed backup</a:t>
            </a:r>
            <a:endParaRPr sz="1500" b="1">
              <a:solidFill>
                <a:srgbClr val="D9D9D9"/>
              </a:solidFill>
            </a:endParaRPr>
          </a:p>
          <a:p>
            <a:pPr marL="0" marR="0" lvl="0" indent="0" algn="l" rtl="0">
              <a:lnSpc>
                <a:spcPct val="100000"/>
              </a:lnSpc>
              <a:spcBef>
                <a:spcPts val="0"/>
              </a:spcBef>
              <a:spcAft>
                <a:spcPts val="0"/>
              </a:spcAft>
              <a:buClr>
                <a:srgbClr val="000000"/>
              </a:buClr>
              <a:buSzPts val="1600"/>
              <a:buFont typeface="Arial"/>
              <a:buNone/>
            </a:pPr>
            <a:endParaRPr sz="1200" b="1">
              <a:solidFill>
                <a:srgbClr val="D9D9D9"/>
              </a:solidFill>
            </a:endParaRPr>
          </a:p>
          <a:p>
            <a:pPr marL="0" marR="0" lvl="0" indent="0" algn="l" rtl="0">
              <a:lnSpc>
                <a:spcPct val="100000"/>
              </a:lnSpc>
              <a:spcBef>
                <a:spcPts val="0"/>
              </a:spcBef>
              <a:spcAft>
                <a:spcPts val="0"/>
              </a:spcAft>
              <a:buClr>
                <a:srgbClr val="000000"/>
              </a:buClr>
              <a:buSzPts val="1600"/>
              <a:buFont typeface="Arial"/>
              <a:buNone/>
            </a:pPr>
            <a:r>
              <a:rPr lang="en-US" sz="1200">
                <a:solidFill>
                  <a:srgbClr val="D9D9D9"/>
                </a:solidFill>
              </a:rPr>
              <a:t>Point-in-time data recovery</a:t>
            </a: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r>
              <a:rPr lang="en-US" sz="1200">
                <a:solidFill>
                  <a:srgbClr val="D9D9D9"/>
                </a:solidFill>
              </a:rPr>
              <a:t>Queryable backup snapshots</a:t>
            </a: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r>
              <a:rPr lang="en-US" sz="1200">
                <a:solidFill>
                  <a:srgbClr val="D9D9D9"/>
                </a:solidFill>
              </a:rPr>
              <a:t>Consistent snapshots of sharded deployments </a:t>
            </a: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r>
              <a:rPr lang="en-US" sz="1200">
                <a:solidFill>
                  <a:srgbClr val="D9D9D9"/>
                </a:solidFill>
              </a:rPr>
              <a:t>Cloud data mobility </a:t>
            </a: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endParaRPr sz="1200">
              <a:solidFill>
                <a:srgbClr val="D9D9D9"/>
              </a:solidFill>
            </a:endParaRPr>
          </a:p>
          <a:p>
            <a:pPr marL="0" marR="0" lvl="0" indent="0" algn="l" rtl="0">
              <a:lnSpc>
                <a:spcPct val="100000"/>
              </a:lnSpc>
              <a:spcBef>
                <a:spcPts val="0"/>
              </a:spcBef>
              <a:spcAft>
                <a:spcPts val="700"/>
              </a:spcAft>
              <a:buClr>
                <a:srgbClr val="000000"/>
              </a:buClr>
              <a:buSzPts val="1600"/>
              <a:buFont typeface="Arial"/>
              <a:buNone/>
            </a:pPr>
            <a:endParaRPr sz="1200" b="1" i="0" u="none" strike="noStrike" cap="none">
              <a:solidFill>
                <a:srgbClr val="D9D9D9"/>
              </a:solidFill>
              <a:latin typeface="Arial"/>
              <a:ea typeface="Arial"/>
              <a:cs typeface="Arial"/>
              <a:sym typeface="Arial"/>
            </a:endParaRPr>
          </a:p>
        </p:txBody>
      </p:sp>
      <p:sp>
        <p:nvSpPr>
          <p:cNvPr id="10247" name="Google Shape;10247;p289"/>
          <p:cNvSpPr/>
          <p:nvPr/>
        </p:nvSpPr>
        <p:spPr>
          <a:xfrm>
            <a:off x="7959971" y="3628769"/>
            <a:ext cx="3675600" cy="2418300"/>
          </a:xfrm>
          <a:prstGeom prst="roundRect">
            <a:avLst>
              <a:gd name="adj" fmla="val 0"/>
            </a:avLst>
          </a:prstGeom>
          <a:solidFill>
            <a:srgbClr val="FFFFFF"/>
          </a:solidFill>
          <a:ln w="9525" cap="flat" cmpd="sng">
            <a:solidFill>
              <a:srgbClr val="D9D9D9"/>
            </a:solidFill>
            <a:prstDash val="solid"/>
            <a:round/>
            <a:headEnd type="none" w="sm" len="sm"/>
            <a:tailEnd type="none" w="sm" len="sm"/>
          </a:ln>
        </p:spPr>
        <p:txBody>
          <a:bodyPr spcFirstLastPara="1" wrap="square" lIns="182875" tIns="182875" rIns="182875" bIns="91425" anchor="t" anchorCtr="0">
            <a:noAutofit/>
          </a:bodyPr>
          <a:lstStyle/>
          <a:p>
            <a:pPr marL="0" lvl="0" indent="0" algn="l" rtl="0">
              <a:spcBef>
                <a:spcPts val="0"/>
              </a:spcBef>
              <a:spcAft>
                <a:spcPts val="0"/>
              </a:spcAft>
              <a:buClr>
                <a:schemeClr val="dk1"/>
              </a:buClr>
              <a:buSzPts val="1600"/>
              <a:buFont typeface="Arial"/>
              <a:buNone/>
            </a:pPr>
            <a:r>
              <a:rPr lang="en-US" sz="1500" b="1">
                <a:solidFill>
                  <a:srgbClr val="D9D9D9"/>
                </a:solidFill>
              </a:rPr>
              <a:t>Stitch: Serverless platform services</a:t>
            </a:r>
            <a:endParaRPr sz="1500" b="1">
              <a:solidFill>
                <a:srgbClr val="D9D9D9"/>
              </a:solidFill>
            </a:endParaRPr>
          </a:p>
          <a:p>
            <a:pPr marL="0" lvl="0" indent="0" algn="l" rtl="0">
              <a:spcBef>
                <a:spcPts val="1200"/>
              </a:spcBef>
              <a:spcAft>
                <a:spcPts val="0"/>
              </a:spcAft>
              <a:buClr>
                <a:schemeClr val="dk1"/>
              </a:buClr>
              <a:buSzPts val="1500"/>
              <a:buFont typeface="Arial"/>
              <a:buNone/>
            </a:pPr>
            <a:r>
              <a:rPr lang="en-US" sz="1200">
                <a:solidFill>
                  <a:srgbClr val="D9D9D9"/>
                </a:solidFill>
              </a:rPr>
              <a:t>Simple, serverless functions for backend logic, service integrations, and APIs</a:t>
            </a:r>
            <a:endParaRPr sz="1200">
              <a:solidFill>
                <a:srgbClr val="D9D9D9"/>
              </a:solidFill>
            </a:endParaRPr>
          </a:p>
          <a:p>
            <a:pPr marL="0" lvl="0" indent="0" algn="l" rtl="0">
              <a:spcBef>
                <a:spcPts val="1200"/>
              </a:spcBef>
              <a:spcAft>
                <a:spcPts val="0"/>
              </a:spcAft>
              <a:buClr>
                <a:schemeClr val="dk1"/>
              </a:buClr>
              <a:buSzPts val="1500"/>
              <a:buFont typeface="Arial"/>
              <a:buNone/>
            </a:pPr>
            <a:r>
              <a:rPr lang="en-US" sz="1200">
                <a:solidFill>
                  <a:srgbClr val="D9D9D9"/>
                </a:solidFill>
              </a:rPr>
              <a:t>Database access from your frontend secured by straightforward, field-level access rules</a:t>
            </a:r>
            <a:endParaRPr sz="1200">
              <a:solidFill>
                <a:srgbClr val="D9D9D9"/>
              </a:solidFill>
            </a:endParaRPr>
          </a:p>
          <a:p>
            <a:pPr marL="0" lvl="0" indent="0" algn="l" rtl="0">
              <a:spcBef>
                <a:spcPts val="1200"/>
              </a:spcBef>
              <a:spcAft>
                <a:spcPts val="0"/>
              </a:spcAft>
              <a:buClr>
                <a:schemeClr val="dk1"/>
              </a:buClr>
              <a:buSzPts val="1500"/>
              <a:buFont typeface="Arial"/>
              <a:buNone/>
            </a:pPr>
            <a:r>
              <a:rPr lang="en-US" sz="1200">
                <a:solidFill>
                  <a:srgbClr val="D9D9D9"/>
                </a:solidFill>
              </a:rPr>
              <a:t>Database and authentication triggers to react to changes in real time</a:t>
            </a:r>
            <a:endParaRPr sz="1200">
              <a:solidFill>
                <a:srgbClr val="D9D9D9"/>
              </a:solidFill>
            </a:endParaRPr>
          </a:p>
          <a:p>
            <a:pPr marL="0" lvl="0" indent="0" algn="l" rtl="0">
              <a:spcBef>
                <a:spcPts val="0"/>
              </a:spcBef>
              <a:spcAft>
                <a:spcPts val="0"/>
              </a:spcAft>
              <a:buClr>
                <a:schemeClr val="dk1"/>
              </a:buClr>
              <a:buSzPts val="1600"/>
              <a:buFont typeface="Arial"/>
              <a:buNone/>
            </a:pPr>
            <a:endParaRPr sz="1200" b="1">
              <a:solidFill>
                <a:srgbClr val="D9D9D9"/>
              </a:solidFill>
            </a:endParaRPr>
          </a:p>
          <a:p>
            <a:pPr marL="0" marR="0" lvl="0" indent="0" algn="l" rtl="0">
              <a:lnSpc>
                <a:spcPct val="100000"/>
              </a:lnSpc>
              <a:spcBef>
                <a:spcPts val="700"/>
              </a:spcBef>
              <a:spcAft>
                <a:spcPts val="0"/>
              </a:spcAft>
              <a:buNone/>
            </a:pPr>
            <a:endParaRPr sz="1200" b="1">
              <a:solidFill>
                <a:srgbClr val="D9D9D9"/>
              </a:solidFill>
            </a:endParaRPr>
          </a:p>
          <a:p>
            <a:pPr marL="0" marR="0" lvl="0" indent="0" algn="l" rtl="0">
              <a:lnSpc>
                <a:spcPct val="100000"/>
              </a:lnSpc>
              <a:spcBef>
                <a:spcPts val="0"/>
              </a:spcBef>
              <a:spcAft>
                <a:spcPts val="700"/>
              </a:spcAft>
              <a:buClr>
                <a:srgbClr val="000000"/>
              </a:buClr>
              <a:buSzPts val="1600"/>
              <a:buFont typeface="Arial"/>
              <a:buNone/>
            </a:pPr>
            <a:endParaRPr sz="1200" b="1" i="0" u="none" strike="noStrike" cap="none">
              <a:solidFill>
                <a:srgbClr val="D9D9D9"/>
              </a:solidFill>
              <a:latin typeface="Arial"/>
              <a:ea typeface="Arial"/>
              <a:cs typeface="Arial"/>
              <a:sym typeface="Arial"/>
            </a:endParaRPr>
          </a:p>
        </p:txBody>
      </p:sp>
      <p:sp>
        <p:nvSpPr>
          <p:cNvPr id="10248" name="Google Shape;10248;p289"/>
          <p:cNvSpPr/>
          <p:nvPr/>
        </p:nvSpPr>
        <p:spPr>
          <a:xfrm>
            <a:off x="609600" y="1210067"/>
            <a:ext cx="3675600" cy="2418300"/>
          </a:xfrm>
          <a:prstGeom prst="roundRect">
            <a:avLst>
              <a:gd name="adj" fmla="val 0"/>
            </a:avLst>
          </a:prstGeom>
          <a:solidFill>
            <a:srgbClr val="FFFFFF"/>
          </a:solidFill>
          <a:ln w="9525" cap="flat" cmpd="sng">
            <a:solidFill>
              <a:srgbClr val="13AA52"/>
            </a:solidFill>
            <a:prstDash val="solid"/>
            <a:round/>
            <a:headEnd type="none" w="sm" len="sm"/>
            <a:tailEnd type="none" w="sm" len="sm"/>
          </a:ln>
        </p:spPr>
        <p:txBody>
          <a:bodyPr spcFirstLastPara="1" wrap="square" lIns="182875" tIns="182875" rIns="182875" bIns="91425" anchor="t" anchorCtr="0">
            <a:noAutofit/>
          </a:bodyPr>
          <a:lstStyle/>
          <a:p>
            <a:pPr marL="0" marR="0" lvl="0" indent="0" algn="l" rtl="0">
              <a:lnSpc>
                <a:spcPct val="100000"/>
              </a:lnSpc>
              <a:spcBef>
                <a:spcPts val="0"/>
              </a:spcBef>
              <a:spcAft>
                <a:spcPts val="0"/>
              </a:spcAft>
              <a:buClr>
                <a:srgbClr val="1A1A1A"/>
              </a:buClr>
              <a:buSzPts val="1600"/>
              <a:buFont typeface="Arial"/>
              <a:buNone/>
            </a:pPr>
            <a:r>
              <a:rPr lang="en-US" sz="1500" b="1" i="0" u="none" strike="noStrike" cap="none">
                <a:solidFill>
                  <a:srgbClr val="13AA52"/>
                </a:solidFill>
                <a:latin typeface="Arial"/>
                <a:ea typeface="Arial"/>
                <a:cs typeface="Arial"/>
                <a:sym typeface="Arial"/>
              </a:rPr>
              <a:t>Self-</a:t>
            </a:r>
            <a:r>
              <a:rPr lang="en-US" sz="1500" b="1">
                <a:solidFill>
                  <a:srgbClr val="13AA52"/>
                </a:solidFill>
              </a:rPr>
              <a:t>service &amp; elastic</a:t>
            </a:r>
            <a:endParaRPr sz="1500" b="1">
              <a:solidFill>
                <a:srgbClr val="13AA52"/>
              </a:solidFill>
            </a:endParaRPr>
          </a:p>
          <a:p>
            <a:pPr marL="0" marR="0" lvl="0" indent="0" algn="l" rtl="0">
              <a:lnSpc>
                <a:spcPct val="100000"/>
              </a:lnSpc>
              <a:spcBef>
                <a:spcPts val="0"/>
              </a:spcBef>
              <a:spcAft>
                <a:spcPts val="0"/>
              </a:spcAft>
              <a:buClr>
                <a:srgbClr val="1A1A1A"/>
              </a:buClr>
              <a:buSzPts val="1600"/>
              <a:buFont typeface="Arial"/>
              <a:buNone/>
            </a:pPr>
            <a:endParaRPr sz="1200" b="1">
              <a:solidFill>
                <a:srgbClr val="13AA52"/>
              </a:solidFill>
            </a:endParaRPr>
          </a:p>
          <a:p>
            <a:pPr marL="0" marR="0" lvl="0" indent="0" algn="l" rtl="0">
              <a:lnSpc>
                <a:spcPct val="100000"/>
              </a:lnSpc>
              <a:spcBef>
                <a:spcPts val="0"/>
              </a:spcBef>
              <a:spcAft>
                <a:spcPts val="0"/>
              </a:spcAft>
              <a:buClr>
                <a:srgbClr val="1A1A1A"/>
              </a:buClr>
              <a:buSzPts val="1600"/>
              <a:buFont typeface="Arial"/>
              <a:buNone/>
            </a:pPr>
            <a:r>
              <a:rPr lang="en-US" sz="1200"/>
              <a:t>Deploy, modify, and upgrade on demand with best-in-class operational automation </a:t>
            </a:r>
            <a:endParaRPr sz="1200"/>
          </a:p>
          <a:p>
            <a:pPr marL="0" marR="0" lvl="0" indent="0" algn="l" rtl="0">
              <a:lnSpc>
                <a:spcPct val="100000"/>
              </a:lnSpc>
              <a:spcBef>
                <a:spcPts val="1200"/>
              </a:spcBef>
              <a:spcAft>
                <a:spcPts val="0"/>
              </a:spcAft>
              <a:buNone/>
            </a:pPr>
            <a:r>
              <a:rPr lang="en-US" sz="1200">
                <a:solidFill>
                  <a:srgbClr val="1A1A1A"/>
                </a:solidFill>
              </a:rPr>
              <a:t>Automated database maintenance </a:t>
            </a:r>
            <a:endParaRPr sz="1200">
              <a:solidFill>
                <a:srgbClr val="1A1A1A"/>
              </a:solidFill>
            </a:endParaRPr>
          </a:p>
          <a:p>
            <a:pPr marL="0" marR="0" lvl="0" indent="0" algn="l" rtl="0">
              <a:lnSpc>
                <a:spcPct val="100000"/>
              </a:lnSpc>
              <a:spcBef>
                <a:spcPts val="1300"/>
              </a:spcBef>
              <a:spcAft>
                <a:spcPts val="0"/>
              </a:spcAft>
              <a:buNone/>
            </a:pPr>
            <a:r>
              <a:rPr lang="en-US" sz="1200">
                <a:solidFill>
                  <a:srgbClr val="1A1A1A"/>
                </a:solidFill>
              </a:rPr>
              <a:t>Database and infrastructure resources as code </a:t>
            </a:r>
            <a:endParaRPr sz="1200">
              <a:solidFill>
                <a:srgbClr val="1A1A1A"/>
              </a:solidFill>
            </a:endParaRPr>
          </a:p>
          <a:p>
            <a:pPr marL="0" lvl="0" indent="0" algn="l" rtl="0">
              <a:spcBef>
                <a:spcPts val="1300"/>
              </a:spcBef>
              <a:spcAft>
                <a:spcPts val="0"/>
              </a:spcAft>
              <a:buNone/>
            </a:pPr>
            <a:r>
              <a:rPr lang="en-US" sz="1200">
                <a:solidFill>
                  <a:srgbClr val="1A1A1A"/>
                </a:solidFill>
              </a:rPr>
              <a:t>Scale up, out, or down in a few clicks or API calls</a:t>
            </a:r>
            <a:endParaRPr sz="1200">
              <a:solidFill>
                <a:srgbClr val="1A1A1A"/>
              </a:solidFill>
            </a:endParaRPr>
          </a:p>
          <a:p>
            <a:pPr marL="190500" marR="0" lvl="0" indent="0" algn="l" rtl="0">
              <a:lnSpc>
                <a:spcPct val="100000"/>
              </a:lnSpc>
              <a:spcBef>
                <a:spcPts val="1300"/>
              </a:spcBef>
              <a:spcAft>
                <a:spcPts val="0"/>
              </a:spcAft>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1300"/>
              </a:spcBef>
              <a:spcAft>
                <a:spcPts val="0"/>
              </a:spcAft>
              <a:buClr>
                <a:srgbClr val="000000"/>
              </a:buClr>
              <a:buSzPts val="1600"/>
              <a:buFont typeface="Arial"/>
              <a:buNone/>
            </a:pPr>
            <a:endParaRPr sz="1200" b="0" i="0" u="none" strike="noStrike" cap="none">
              <a:solidFill>
                <a:srgbClr val="D8D8D8"/>
              </a:solidFill>
              <a:latin typeface="Arial"/>
              <a:ea typeface="Arial"/>
              <a:cs typeface="Arial"/>
              <a:sym typeface="Arial"/>
            </a:endParaRPr>
          </a:p>
        </p:txBody>
      </p:sp>
    </p:spTree>
    <p:extLst>
      <p:ext uri="{BB962C8B-B14F-4D97-AF65-F5344CB8AC3E}">
        <p14:creationId xmlns:p14="http://schemas.microsoft.com/office/powerpoint/2010/main" val="33264839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252"/>
        <p:cNvGrpSpPr/>
        <p:nvPr/>
      </p:nvGrpSpPr>
      <p:grpSpPr>
        <a:xfrm>
          <a:off x="0" y="0"/>
          <a:ext cx="0" cy="0"/>
          <a:chOff x="0" y="0"/>
          <a:chExt cx="0" cy="0"/>
        </a:xfrm>
      </p:grpSpPr>
      <p:sp>
        <p:nvSpPr>
          <p:cNvPr id="10253" name="Google Shape;10253;p290"/>
          <p:cNvSpPr txBox="1">
            <a:spLocks noGrp="1"/>
          </p:cNvSpPr>
          <p:nvPr>
            <p:ph type="title"/>
          </p:nvPr>
        </p:nvSpPr>
        <p:spPr>
          <a:xfrm>
            <a:off x="609600" y="340494"/>
            <a:ext cx="10972800" cy="528300"/>
          </a:xfrm>
          <a:prstGeom prst="rect">
            <a:avLst/>
          </a:prstGeom>
          <a:noFill/>
          <a:ln>
            <a:noFill/>
          </a:ln>
        </p:spPr>
        <p:txBody>
          <a:bodyPr spcFirstLastPara="1" wrap="square" lIns="0" tIns="0" rIns="0" bIns="0" anchor="b" anchorCtr="0">
            <a:noAutofit/>
          </a:bodyPr>
          <a:lstStyle/>
          <a:p>
            <a:pPr marL="0" marR="0" lvl="0" indent="0" algn="l" rtl="0">
              <a:lnSpc>
                <a:spcPct val="90000"/>
              </a:lnSpc>
              <a:spcBef>
                <a:spcPts val="0"/>
              </a:spcBef>
              <a:spcAft>
                <a:spcPts val="0"/>
              </a:spcAft>
              <a:buClr>
                <a:schemeClr val="dk1"/>
              </a:buClr>
              <a:buSzPts val="3200"/>
              <a:buFont typeface="Arial"/>
              <a:buNone/>
            </a:pPr>
            <a:r>
              <a:rPr lang="en-US" sz="2400"/>
              <a:t>MongoDB Atlas — Global Cloud Database </a:t>
            </a:r>
            <a:endParaRPr sz="2400"/>
          </a:p>
        </p:txBody>
      </p:sp>
      <p:sp>
        <p:nvSpPr>
          <p:cNvPr id="10254" name="Google Shape;10254;p290"/>
          <p:cNvSpPr/>
          <p:nvPr/>
        </p:nvSpPr>
        <p:spPr>
          <a:xfrm>
            <a:off x="609600" y="1210067"/>
            <a:ext cx="3675600" cy="2418300"/>
          </a:xfrm>
          <a:prstGeom prst="roundRect">
            <a:avLst>
              <a:gd name="adj" fmla="val 0"/>
            </a:avLst>
          </a:prstGeom>
          <a:solidFill>
            <a:srgbClr val="FFFFFF"/>
          </a:solidFill>
          <a:ln w="9525" cap="flat" cmpd="sng">
            <a:solidFill>
              <a:srgbClr val="D9D9D9"/>
            </a:solidFill>
            <a:prstDash val="solid"/>
            <a:round/>
            <a:headEnd type="none" w="sm" len="sm"/>
            <a:tailEnd type="none" w="sm" len="sm"/>
          </a:ln>
        </p:spPr>
        <p:txBody>
          <a:bodyPr spcFirstLastPara="1" wrap="square" lIns="182875" tIns="182875" rIns="182875" bIns="91425" anchor="t" anchorCtr="0">
            <a:noAutofit/>
          </a:bodyPr>
          <a:lstStyle/>
          <a:p>
            <a:pPr marL="0" marR="0" lvl="0" indent="0" algn="l" rtl="0">
              <a:lnSpc>
                <a:spcPct val="100000"/>
              </a:lnSpc>
              <a:spcBef>
                <a:spcPts val="0"/>
              </a:spcBef>
              <a:spcAft>
                <a:spcPts val="0"/>
              </a:spcAft>
              <a:buClr>
                <a:srgbClr val="1A1A1A"/>
              </a:buClr>
              <a:buSzPts val="1600"/>
              <a:buFont typeface="Arial"/>
              <a:buNone/>
            </a:pPr>
            <a:r>
              <a:rPr lang="en-US" sz="1500" b="1" i="0" u="none" strike="noStrike" cap="none">
                <a:solidFill>
                  <a:srgbClr val="D9D9D9"/>
                </a:solidFill>
                <a:latin typeface="Arial"/>
                <a:ea typeface="Arial"/>
                <a:cs typeface="Arial"/>
                <a:sym typeface="Arial"/>
              </a:rPr>
              <a:t>Self-</a:t>
            </a:r>
            <a:r>
              <a:rPr lang="en-US" sz="1500" b="1">
                <a:solidFill>
                  <a:srgbClr val="D9D9D9"/>
                </a:solidFill>
              </a:rPr>
              <a:t>service &amp; elastic</a:t>
            </a:r>
            <a:endParaRPr sz="1500" b="1">
              <a:solidFill>
                <a:srgbClr val="D9D9D9"/>
              </a:solidFill>
            </a:endParaRPr>
          </a:p>
          <a:p>
            <a:pPr marL="0" marR="0" lvl="0" indent="0" algn="l" rtl="0">
              <a:lnSpc>
                <a:spcPct val="100000"/>
              </a:lnSpc>
              <a:spcBef>
                <a:spcPts val="0"/>
              </a:spcBef>
              <a:spcAft>
                <a:spcPts val="0"/>
              </a:spcAft>
              <a:buClr>
                <a:srgbClr val="1A1A1A"/>
              </a:buClr>
              <a:buSzPts val="1600"/>
              <a:buFont typeface="Arial"/>
              <a:buNone/>
            </a:pPr>
            <a:endParaRPr sz="1200" b="1">
              <a:solidFill>
                <a:srgbClr val="D9D9D9"/>
              </a:solidFill>
            </a:endParaRPr>
          </a:p>
          <a:p>
            <a:pPr marL="0" marR="0" lvl="0" indent="0" algn="l" rtl="0">
              <a:lnSpc>
                <a:spcPct val="100000"/>
              </a:lnSpc>
              <a:spcBef>
                <a:spcPts val="0"/>
              </a:spcBef>
              <a:spcAft>
                <a:spcPts val="0"/>
              </a:spcAft>
              <a:buClr>
                <a:srgbClr val="1A1A1A"/>
              </a:buClr>
              <a:buSzPts val="1600"/>
              <a:buFont typeface="Arial"/>
              <a:buNone/>
            </a:pPr>
            <a:r>
              <a:rPr lang="en-US" sz="1200">
                <a:solidFill>
                  <a:srgbClr val="D9D9D9"/>
                </a:solidFill>
              </a:rPr>
              <a:t>Deploy, modify, and upgrade on demand with best-in-class operational automation </a:t>
            </a:r>
            <a:endParaRPr sz="1200">
              <a:solidFill>
                <a:srgbClr val="D9D9D9"/>
              </a:solidFill>
            </a:endParaRPr>
          </a:p>
          <a:p>
            <a:pPr marL="0" marR="0" lvl="0" indent="0" algn="l" rtl="0">
              <a:lnSpc>
                <a:spcPct val="100000"/>
              </a:lnSpc>
              <a:spcBef>
                <a:spcPts val="1200"/>
              </a:spcBef>
              <a:spcAft>
                <a:spcPts val="0"/>
              </a:spcAft>
              <a:buNone/>
            </a:pPr>
            <a:r>
              <a:rPr lang="en-US" sz="1200">
                <a:solidFill>
                  <a:srgbClr val="D9D9D9"/>
                </a:solidFill>
              </a:rPr>
              <a:t>Automated database maintenance </a:t>
            </a:r>
            <a:endParaRPr sz="1200">
              <a:solidFill>
                <a:srgbClr val="D9D9D9"/>
              </a:solidFill>
            </a:endParaRPr>
          </a:p>
          <a:p>
            <a:pPr marL="0" marR="0" lvl="0" indent="0" algn="l" rtl="0">
              <a:lnSpc>
                <a:spcPct val="100000"/>
              </a:lnSpc>
              <a:spcBef>
                <a:spcPts val="1300"/>
              </a:spcBef>
              <a:spcAft>
                <a:spcPts val="0"/>
              </a:spcAft>
              <a:buNone/>
            </a:pPr>
            <a:r>
              <a:rPr lang="en-US" sz="1200">
                <a:solidFill>
                  <a:srgbClr val="D9D9D9"/>
                </a:solidFill>
              </a:rPr>
              <a:t>Database and infrastructure resources as code </a:t>
            </a:r>
            <a:endParaRPr sz="1200">
              <a:solidFill>
                <a:srgbClr val="D9D9D9"/>
              </a:solidFill>
            </a:endParaRPr>
          </a:p>
          <a:p>
            <a:pPr marL="0" lvl="0" indent="0" algn="l" rtl="0">
              <a:spcBef>
                <a:spcPts val="1300"/>
              </a:spcBef>
              <a:spcAft>
                <a:spcPts val="0"/>
              </a:spcAft>
              <a:buNone/>
            </a:pPr>
            <a:r>
              <a:rPr lang="en-US" sz="1200">
                <a:solidFill>
                  <a:srgbClr val="D9D9D9"/>
                </a:solidFill>
              </a:rPr>
              <a:t>Scale up, out, or down in a few clicks or API calls</a:t>
            </a:r>
            <a:endParaRPr sz="1200">
              <a:solidFill>
                <a:srgbClr val="D9D9D9"/>
              </a:solidFill>
            </a:endParaRPr>
          </a:p>
          <a:p>
            <a:pPr marL="190500" marR="0" lvl="0" indent="0" algn="l" rtl="0">
              <a:lnSpc>
                <a:spcPct val="100000"/>
              </a:lnSpc>
              <a:spcBef>
                <a:spcPts val="1300"/>
              </a:spcBef>
              <a:spcAft>
                <a:spcPts val="0"/>
              </a:spcAft>
              <a:buNone/>
            </a:pPr>
            <a:endParaRPr sz="1200" b="0" i="0" u="none" strike="noStrike" cap="none">
              <a:solidFill>
                <a:srgbClr val="D9D9D9"/>
              </a:solidFill>
              <a:latin typeface="Arial"/>
              <a:ea typeface="Arial"/>
              <a:cs typeface="Arial"/>
              <a:sym typeface="Arial"/>
            </a:endParaRPr>
          </a:p>
          <a:p>
            <a:pPr marL="0" marR="0" lvl="0" indent="0" algn="l" rtl="0">
              <a:lnSpc>
                <a:spcPct val="100000"/>
              </a:lnSpc>
              <a:spcBef>
                <a:spcPts val="1300"/>
              </a:spcBef>
              <a:spcAft>
                <a:spcPts val="0"/>
              </a:spcAft>
              <a:buClr>
                <a:srgbClr val="000000"/>
              </a:buClr>
              <a:buSzPts val="1600"/>
              <a:buFont typeface="Arial"/>
              <a:buNone/>
            </a:pPr>
            <a:endParaRPr sz="1200" b="0" i="0" u="none" strike="noStrike" cap="none">
              <a:solidFill>
                <a:srgbClr val="D9D9D9"/>
              </a:solidFill>
              <a:latin typeface="Arial"/>
              <a:ea typeface="Arial"/>
              <a:cs typeface="Arial"/>
              <a:sym typeface="Arial"/>
            </a:endParaRPr>
          </a:p>
        </p:txBody>
      </p:sp>
      <p:sp>
        <p:nvSpPr>
          <p:cNvPr id="10255" name="Google Shape;10255;p290"/>
          <p:cNvSpPr/>
          <p:nvPr/>
        </p:nvSpPr>
        <p:spPr>
          <a:xfrm>
            <a:off x="7959971" y="1210067"/>
            <a:ext cx="3675600" cy="2418300"/>
          </a:xfrm>
          <a:prstGeom prst="roundRect">
            <a:avLst>
              <a:gd name="adj" fmla="val 0"/>
            </a:avLst>
          </a:prstGeom>
          <a:solidFill>
            <a:srgbClr val="FFFFFF"/>
          </a:solidFill>
          <a:ln w="9525" cap="flat" cmpd="sng">
            <a:solidFill>
              <a:srgbClr val="D9D9D9"/>
            </a:solidFill>
            <a:prstDash val="solid"/>
            <a:round/>
            <a:headEnd type="none" w="sm" len="sm"/>
            <a:tailEnd type="none" w="sm" len="sm"/>
          </a:ln>
        </p:spPr>
        <p:txBody>
          <a:bodyPr spcFirstLastPara="1" wrap="square" lIns="182875" tIns="182875" rIns="18287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500" b="1">
                <a:solidFill>
                  <a:srgbClr val="D9D9D9"/>
                </a:solidFill>
              </a:rPr>
              <a:t>Enterprise-grade security &amp; SLAs</a:t>
            </a:r>
            <a:endParaRPr sz="1500" b="1">
              <a:solidFill>
                <a:srgbClr val="D9D9D9"/>
              </a:solidFill>
            </a:endParaRPr>
          </a:p>
          <a:p>
            <a:pPr marL="0" marR="0" lvl="0" indent="0" algn="l" rtl="0">
              <a:lnSpc>
                <a:spcPct val="100000"/>
              </a:lnSpc>
              <a:spcBef>
                <a:spcPts val="0"/>
              </a:spcBef>
              <a:spcAft>
                <a:spcPts val="0"/>
              </a:spcAft>
              <a:buClr>
                <a:srgbClr val="000000"/>
              </a:buClr>
              <a:buSzPts val="1600"/>
              <a:buFont typeface="Arial"/>
              <a:buNone/>
            </a:pPr>
            <a:endParaRPr sz="1200" b="1">
              <a:solidFill>
                <a:srgbClr val="D9D9D9"/>
              </a:solidFill>
            </a:endParaRPr>
          </a:p>
          <a:p>
            <a:pPr marL="0" marR="0" lvl="0" indent="0" algn="l" rtl="0">
              <a:lnSpc>
                <a:spcPct val="100000"/>
              </a:lnSpc>
              <a:spcBef>
                <a:spcPts val="0"/>
              </a:spcBef>
              <a:spcAft>
                <a:spcPts val="0"/>
              </a:spcAft>
              <a:buClr>
                <a:srgbClr val="000000"/>
              </a:buClr>
              <a:buSzPts val="1600"/>
              <a:buFont typeface="Arial"/>
              <a:buNone/>
            </a:pPr>
            <a:r>
              <a:rPr lang="en-US" sz="1200">
                <a:solidFill>
                  <a:srgbClr val="D9D9D9"/>
                </a:solidFill>
              </a:rPr>
              <a:t>Network isolation, VPC peering, end-to-end encryption, and role-based access controls </a:t>
            </a: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r>
              <a:rPr lang="en-US" sz="1200">
                <a:solidFill>
                  <a:srgbClr val="D9D9D9"/>
                </a:solidFill>
              </a:rPr>
              <a:t>Encryption key management, LDAP integration, granular database auditing </a:t>
            </a: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r>
              <a:rPr lang="en-US" sz="1200">
                <a:solidFill>
                  <a:srgbClr val="D9D9D9"/>
                </a:solidFill>
              </a:rPr>
              <a:t>SOC 2 / Privacy Shield / HIPAA</a:t>
            </a: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r>
              <a:rPr lang="en-US" sz="1200">
                <a:solidFill>
                  <a:srgbClr val="D9D9D9"/>
                </a:solidFill>
              </a:rPr>
              <a:t>Guaranteed reliability with SLAs</a:t>
            </a:r>
            <a:endParaRPr sz="1200">
              <a:solidFill>
                <a:srgbClr val="D9D9D9"/>
              </a:solidFill>
            </a:endParaRPr>
          </a:p>
        </p:txBody>
      </p:sp>
      <p:sp>
        <p:nvSpPr>
          <p:cNvPr id="10256" name="Google Shape;10256;p290"/>
          <p:cNvSpPr/>
          <p:nvPr/>
        </p:nvSpPr>
        <p:spPr>
          <a:xfrm>
            <a:off x="609600" y="3628769"/>
            <a:ext cx="3675600" cy="2418300"/>
          </a:xfrm>
          <a:prstGeom prst="roundRect">
            <a:avLst>
              <a:gd name="adj" fmla="val 0"/>
            </a:avLst>
          </a:prstGeom>
          <a:solidFill>
            <a:srgbClr val="FFFFFF"/>
          </a:solidFill>
          <a:ln w="9525" cap="flat" cmpd="sng">
            <a:solidFill>
              <a:srgbClr val="D9D9D9"/>
            </a:solidFill>
            <a:prstDash val="solid"/>
            <a:round/>
            <a:headEnd type="none" w="sm" len="sm"/>
            <a:tailEnd type="none" w="sm" len="sm"/>
          </a:ln>
        </p:spPr>
        <p:txBody>
          <a:bodyPr spcFirstLastPara="1" wrap="square" lIns="182875" tIns="182875" rIns="182875" bIns="91425" anchor="t" anchorCtr="0">
            <a:noAutofit/>
          </a:bodyPr>
          <a:lstStyle/>
          <a:p>
            <a:pPr marL="0" marR="0" lvl="0" indent="0" algn="l" rtl="0">
              <a:lnSpc>
                <a:spcPct val="100000"/>
              </a:lnSpc>
              <a:spcBef>
                <a:spcPts val="0"/>
              </a:spcBef>
              <a:spcAft>
                <a:spcPts val="0"/>
              </a:spcAft>
              <a:buNone/>
            </a:pPr>
            <a:r>
              <a:rPr lang="en-US" sz="1500" b="1">
                <a:solidFill>
                  <a:srgbClr val="D9D9D9"/>
                </a:solidFill>
              </a:rPr>
              <a:t>Comprehensive monitoring</a:t>
            </a:r>
            <a:endParaRPr sz="1500" b="1">
              <a:solidFill>
                <a:srgbClr val="D9D9D9"/>
              </a:solidFill>
            </a:endParaRPr>
          </a:p>
          <a:p>
            <a:pPr marL="0" marR="0" lvl="0" indent="0" algn="l" rtl="0">
              <a:lnSpc>
                <a:spcPct val="100000"/>
              </a:lnSpc>
              <a:spcBef>
                <a:spcPts val="0"/>
              </a:spcBef>
              <a:spcAft>
                <a:spcPts val="0"/>
              </a:spcAft>
              <a:buNone/>
            </a:pPr>
            <a:endParaRPr sz="1200" b="1">
              <a:solidFill>
                <a:srgbClr val="D9D9D9"/>
              </a:solidFill>
            </a:endParaRPr>
          </a:p>
          <a:p>
            <a:pPr marL="0" marR="0" lvl="0" indent="0" algn="l" rtl="0">
              <a:lnSpc>
                <a:spcPct val="100000"/>
              </a:lnSpc>
              <a:spcBef>
                <a:spcPts val="0"/>
              </a:spcBef>
              <a:spcAft>
                <a:spcPts val="0"/>
              </a:spcAft>
              <a:buNone/>
            </a:pPr>
            <a:r>
              <a:rPr lang="en-US" sz="1200">
                <a:solidFill>
                  <a:srgbClr val="D9D9D9"/>
                </a:solidFill>
              </a:rPr>
              <a:t>Deep visibility into 100+ KPIs with proactive alerting </a:t>
            </a:r>
            <a:endParaRPr sz="1200">
              <a:solidFill>
                <a:srgbClr val="D9D9D9"/>
              </a:solidFill>
            </a:endParaRPr>
          </a:p>
          <a:p>
            <a:pPr marL="0" marR="0" lvl="0" indent="0" algn="l" rtl="0">
              <a:lnSpc>
                <a:spcPct val="100000"/>
              </a:lnSpc>
              <a:spcBef>
                <a:spcPts val="0"/>
              </a:spcBef>
              <a:spcAft>
                <a:spcPts val="0"/>
              </a:spcAft>
              <a:buNone/>
            </a:pPr>
            <a:endParaRPr sz="1200">
              <a:solidFill>
                <a:srgbClr val="D9D9D9"/>
              </a:solidFill>
            </a:endParaRPr>
          </a:p>
          <a:p>
            <a:pPr marL="0" marR="0" lvl="0" indent="0" algn="l" rtl="0">
              <a:lnSpc>
                <a:spcPct val="100000"/>
              </a:lnSpc>
              <a:spcBef>
                <a:spcPts val="0"/>
              </a:spcBef>
              <a:spcAft>
                <a:spcPts val="0"/>
              </a:spcAft>
              <a:buNone/>
            </a:pPr>
            <a:r>
              <a:rPr lang="en-US" sz="1200">
                <a:solidFill>
                  <a:srgbClr val="D9D9D9"/>
                </a:solidFill>
              </a:rPr>
              <a:t>Real-time performance tracking and Performance Advisor </a:t>
            </a:r>
            <a:endParaRPr sz="1200">
              <a:solidFill>
                <a:srgbClr val="D9D9D9"/>
              </a:solidFill>
            </a:endParaRPr>
          </a:p>
          <a:p>
            <a:pPr marL="0" lvl="0" indent="0" algn="l" rtl="0">
              <a:spcBef>
                <a:spcPts val="1200"/>
              </a:spcBef>
              <a:spcAft>
                <a:spcPts val="0"/>
              </a:spcAft>
              <a:buNone/>
            </a:pPr>
            <a:r>
              <a:rPr lang="en-US" sz="1200">
                <a:solidFill>
                  <a:srgbClr val="D9D9D9"/>
                </a:solidFill>
              </a:rPr>
              <a:t>APIs to integrate with monitoring dashboards </a:t>
            </a:r>
            <a:endParaRPr sz="1200">
              <a:solidFill>
                <a:srgbClr val="D9D9D9"/>
              </a:solidFill>
            </a:endParaRPr>
          </a:p>
          <a:p>
            <a:pPr marL="0" lvl="0" indent="0" algn="l" rtl="0">
              <a:spcBef>
                <a:spcPts val="1200"/>
              </a:spcBef>
              <a:spcAft>
                <a:spcPts val="0"/>
              </a:spcAft>
              <a:buNone/>
            </a:pPr>
            <a:endParaRPr sz="1200">
              <a:solidFill>
                <a:srgbClr val="D9D9D9"/>
              </a:solidFill>
            </a:endParaRPr>
          </a:p>
          <a:p>
            <a:pPr marL="0" lvl="0" indent="0" algn="l" rtl="0">
              <a:spcBef>
                <a:spcPts val="1200"/>
              </a:spcBef>
              <a:spcAft>
                <a:spcPts val="0"/>
              </a:spcAft>
              <a:buNone/>
            </a:pPr>
            <a:r>
              <a:rPr lang="en-US" sz="1200">
                <a:solidFill>
                  <a:srgbClr val="D9D9D9"/>
                </a:solidFill>
              </a:rPr>
              <a:t> </a:t>
            </a:r>
            <a:endParaRPr sz="1200">
              <a:solidFill>
                <a:srgbClr val="D9D9D9"/>
              </a:solidFill>
            </a:endParaRPr>
          </a:p>
        </p:txBody>
      </p:sp>
      <p:sp>
        <p:nvSpPr>
          <p:cNvPr id="10257" name="Google Shape;10257;p290"/>
          <p:cNvSpPr/>
          <p:nvPr/>
        </p:nvSpPr>
        <p:spPr>
          <a:xfrm>
            <a:off x="4284768" y="3628769"/>
            <a:ext cx="3675600" cy="2418300"/>
          </a:xfrm>
          <a:prstGeom prst="roundRect">
            <a:avLst>
              <a:gd name="adj" fmla="val 0"/>
            </a:avLst>
          </a:prstGeom>
          <a:solidFill>
            <a:srgbClr val="FFFFFF"/>
          </a:solidFill>
          <a:ln w="9525" cap="flat" cmpd="sng">
            <a:solidFill>
              <a:srgbClr val="D9D9D9"/>
            </a:solidFill>
            <a:prstDash val="solid"/>
            <a:round/>
            <a:headEnd type="none" w="sm" len="sm"/>
            <a:tailEnd type="none" w="sm" len="sm"/>
          </a:ln>
        </p:spPr>
        <p:txBody>
          <a:bodyPr spcFirstLastPara="1" wrap="square" lIns="182875" tIns="182875" rIns="18287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500" b="1">
                <a:solidFill>
                  <a:srgbClr val="D9D9D9"/>
                </a:solidFill>
              </a:rPr>
              <a:t>Managed backup</a:t>
            </a:r>
            <a:endParaRPr sz="1500" b="1">
              <a:solidFill>
                <a:srgbClr val="D9D9D9"/>
              </a:solidFill>
            </a:endParaRPr>
          </a:p>
          <a:p>
            <a:pPr marL="0" marR="0" lvl="0" indent="0" algn="l" rtl="0">
              <a:lnSpc>
                <a:spcPct val="100000"/>
              </a:lnSpc>
              <a:spcBef>
                <a:spcPts val="0"/>
              </a:spcBef>
              <a:spcAft>
                <a:spcPts val="0"/>
              </a:spcAft>
              <a:buClr>
                <a:srgbClr val="000000"/>
              </a:buClr>
              <a:buSzPts val="1600"/>
              <a:buFont typeface="Arial"/>
              <a:buNone/>
            </a:pPr>
            <a:endParaRPr sz="1200" b="1">
              <a:solidFill>
                <a:srgbClr val="D9D9D9"/>
              </a:solidFill>
            </a:endParaRPr>
          </a:p>
          <a:p>
            <a:pPr marL="0" marR="0" lvl="0" indent="0" algn="l" rtl="0">
              <a:lnSpc>
                <a:spcPct val="100000"/>
              </a:lnSpc>
              <a:spcBef>
                <a:spcPts val="0"/>
              </a:spcBef>
              <a:spcAft>
                <a:spcPts val="0"/>
              </a:spcAft>
              <a:buClr>
                <a:srgbClr val="000000"/>
              </a:buClr>
              <a:buSzPts val="1600"/>
              <a:buFont typeface="Arial"/>
              <a:buNone/>
            </a:pPr>
            <a:r>
              <a:rPr lang="en-US" sz="1200">
                <a:solidFill>
                  <a:srgbClr val="D9D9D9"/>
                </a:solidFill>
              </a:rPr>
              <a:t>Point-in-time data recovery</a:t>
            </a: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r>
              <a:rPr lang="en-US" sz="1200">
                <a:solidFill>
                  <a:srgbClr val="D9D9D9"/>
                </a:solidFill>
              </a:rPr>
              <a:t>Queryable backup snapshots</a:t>
            </a: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r>
              <a:rPr lang="en-US" sz="1200">
                <a:solidFill>
                  <a:srgbClr val="D9D9D9"/>
                </a:solidFill>
              </a:rPr>
              <a:t>Consistent snapshots of sharded deployments </a:t>
            </a: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r>
              <a:rPr lang="en-US" sz="1200">
                <a:solidFill>
                  <a:srgbClr val="D9D9D9"/>
                </a:solidFill>
              </a:rPr>
              <a:t>Cloud data mobility </a:t>
            </a: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endParaRPr sz="1200">
              <a:solidFill>
                <a:srgbClr val="D9D9D9"/>
              </a:solidFill>
            </a:endParaRPr>
          </a:p>
          <a:p>
            <a:pPr marL="0" marR="0" lvl="0" indent="0" algn="l" rtl="0">
              <a:lnSpc>
                <a:spcPct val="100000"/>
              </a:lnSpc>
              <a:spcBef>
                <a:spcPts val="0"/>
              </a:spcBef>
              <a:spcAft>
                <a:spcPts val="700"/>
              </a:spcAft>
              <a:buClr>
                <a:srgbClr val="000000"/>
              </a:buClr>
              <a:buSzPts val="1600"/>
              <a:buFont typeface="Arial"/>
              <a:buNone/>
            </a:pPr>
            <a:endParaRPr sz="1200" b="1" i="0" u="none" strike="noStrike" cap="none">
              <a:solidFill>
                <a:srgbClr val="D9D9D9"/>
              </a:solidFill>
              <a:latin typeface="Arial"/>
              <a:ea typeface="Arial"/>
              <a:cs typeface="Arial"/>
              <a:sym typeface="Arial"/>
            </a:endParaRPr>
          </a:p>
        </p:txBody>
      </p:sp>
      <p:sp>
        <p:nvSpPr>
          <p:cNvPr id="10258" name="Google Shape;10258;p290"/>
          <p:cNvSpPr/>
          <p:nvPr/>
        </p:nvSpPr>
        <p:spPr>
          <a:xfrm>
            <a:off x="7959971" y="3628769"/>
            <a:ext cx="3675600" cy="2418300"/>
          </a:xfrm>
          <a:prstGeom prst="roundRect">
            <a:avLst>
              <a:gd name="adj" fmla="val 0"/>
            </a:avLst>
          </a:prstGeom>
          <a:solidFill>
            <a:srgbClr val="FFFFFF"/>
          </a:solidFill>
          <a:ln w="9525" cap="flat" cmpd="sng">
            <a:solidFill>
              <a:srgbClr val="D9D9D9"/>
            </a:solidFill>
            <a:prstDash val="solid"/>
            <a:round/>
            <a:headEnd type="none" w="sm" len="sm"/>
            <a:tailEnd type="none" w="sm" len="sm"/>
          </a:ln>
        </p:spPr>
        <p:txBody>
          <a:bodyPr spcFirstLastPara="1" wrap="square" lIns="182875" tIns="182875" rIns="182875" bIns="91425" anchor="t" anchorCtr="0">
            <a:noAutofit/>
          </a:bodyPr>
          <a:lstStyle/>
          <a:p>
            <a:pPr marL="0" lvl="0" indent="0" algn="l" rtl="0">
              <a:spcBef>
                <a:spcPts val="0"/>
              </a:spcBef>
              <a:spcAft>
                <a:spcPts val="0"/>
              </a:spcAft>
              <a:buClr>
                <a:schemeClr val="dk1"/>
              </a:buClr>
              <a:buSzPts val="1600"/>
              <a:buFont typeface="Arial"/>
              <a:buNone/>
            </a:pPr>
            <a:r>
              <a:rPr lang="en-US" sz="1500" b="1">
                <a:solidFill>
                  <a:srgbClr val="D9D9D9"/>
                </a:solidFill>
              </a:rPr>
              <a:t>Stitch: Serverless platform services</a:t>
            </a:r>
            <a:endParaRPr sz="1500" b="1">
              <a:solidFill>
                <a:srgbClr val="D9D9D9"/>
              </a:solidFill>
            </a:endParaRPr>
          </a:p>
          <a:p>
            <a:pPr marL="0" lvl="0" indent="0" algn="l" rtl="0">
              <a:spcBef>
                <a:spcPts val="1200"/>
              </a:spcBef>
              <a:spcAft>
                <a:spcPts val="0"/>
              </a:spcAft>
              <a:buClr>
                <a:schemeClr val="dk1"/>
              </a:buClr>
              <a:buSzPts val="1500"/>
              <a:buFont typeface="Arial"/>
              <a:buNone/>
            </a:pPr>
            <a:r>
              <a:rPr lang="en-US" sz="1200">
                <a:solidFill>
                  <a:srgbClr val="D9D9D9"/>
                </a:solidFill>
              </a:rPr>
              <a:t>Simple, serverless functions for backend logic, service integrations, and APIs</a:t>
            </a:r>
            <a:endParaRPr sz="1200">
              <a:solidFill>
                <a:srgbClr val="D9D9D9"/>
              </a:solidFill>
            </a:endParaRPr>
          </a:p>
          <a:p>
            <a:pPr marL="0" lvl="0" indent="0" algn="l" rtl="0">
              <a:spcBef>
                <a:spcPts val="1200"/>
              </a:spcBef>
              <a:spcAft>
                <a:spcPts val="0"/>
              </a:spcAft>
              <a:buClr>
                <a:schemeClr val="dk1"/>
              </a:buClr>
              <a:buSzPts val="1500"/>
              <a:buFont typeface="Arial"/>
              <a:buNone/>
            </a:pPr>
            <a:r>
              <a:rPr lang="en-US" sz="1200">
                <a:solidFill>
                  <a:srgbClr val="D9D9D9"/>
                </a:solidFill>
              </a:rPr>
              <a:t>Database access from your frontend secured by straightforward, field-level access rules</a:t>
            </a:r>
            <a:endParaRPr sz="1200">
              <a:solidFill>
                <a:srgbClr val="D9D9D9"/>
              </a:solidFill>
            </a:endParaRPr>
          </a:p>
          <a:p>
            <a:pPr marL="0" lvl="0" indent="0" algn="l" rtl="0">
              <a:spcBef>
                <a:spcPts val="1200"/>
              </a:spcBef>
              <a:spcAft>
                <a:spcPts val="0"/>
              </a:spcAft>
              <a:buClr>
                <a:schemeClr val="dk1"/>
              </a:buClr>
              <a:buSzPts val="1500"/>
              <a:buFont typeface="Arial"/>
              <a:buNone/>
            </a:pPr>
            <a:r>
              <a:rPr lang="en-US" sz="1200">
                <a:solidFill>
                  <a:srgbClr val="D9D9D9"/>
                </a:solidFill>
              </a:rPr>
              <a:t>Database and authentication triggers to react to changes in real time</a:t>
            </a:r>
            <a:endParaRPr sz="1200">
              <a:solidFill>
                <a:srgbClr val="D9D9D9"/>
              </a:solidFill>
            </a:endParaRPr>
          </a:p>
          <a:p>
            <a:pPr marL="0" lvl="0" indent="0" algn="l" rtl="0">
              <a:spcBef>
                <a:spcPts val="0"/>
              </a:spcBef>
              <a:spcAft>
                <a:spcPts val="0"/>
              </a:spcAft>
              <a:buClr>
                <a:schemeClr val="dk1"/>
              </a:buClr>
              <a:buSzPts val="1600"/>
              <a:buFont typeface="Arial"/>
              <a:buNone/>
            </a:pPr>
            <a:endParaRPr sz="1200" b="1">
              <a:solidFill>
                <a:srgbClr val="D9D9D9"/>
              </a:solidFill>
            </a:endParaRPr>
          </a:p>
          <a:p>
            <a:pPr marL="0" marR="0" lvl="0" indent="0" algn="l" rtl="0">
              <a:lnSpc>
                <a:spcPct val="100000"/>
              </a:lnSpc>
              <a:spcBef>
                <a:spcPts val="700"/>
              </a:spcBef>
              <a:spcAft>
                <a:spcPts val="0"/>
              </a:spcAft>
              <a:buNone/>
            </a:pPr>
            <a:endParaRPr sz="1200" b="1">
              <a:solidFill>
                <a:srgbClr val="D9D9D9"/>
              </a:solidFill>
            </a:endParaRPr>
          </a:p>
          <a:p>
            <a:pPr marL="0" marR="0" lvl="0" indent="0" algn="l" rtl="0">
              <a:lnSpc>
                <a:spcPct val="100000"/>
              </a:lnSpc>
              <a:spcBef>
                <a:spcPts val="0"/>
              </a:spcBef>
              <a:spcAft>
                <a:spcPts val="700"/>
              </a:spcAft>
              <a:buClr>
                <a:srgbClr val="000000"/>
              </a:buClr>
              <a:buSzPts val="1600"/>
              <a:buFont typeface="Arial"/>
              <a:buNone/>
            </a:pPr>
            <a:endParaRPr sz="1200" b="1" i="0" u="none" strike="noStrike" cap="none">
              <a:solidFill>
                <a:srgbClr val="D9D9D9"/>
              </a:solidFill>
              <a:latin typeface="Arial"/>
              <a:ea typeface="Arial"/>
              <a:cs typeface="Arial"/>
              <a:sym typeface="Arial"/>
            </a:endParaRPr>
          </a:p>
        </p:txBody>
      </p:sp>
      <p:sp>
        <p:nvSpPr>
          <p:cNvPr id="10259" name="Google Shape;10259;p290"/>
          <p:cNvSpPr/>
          <p:nvPr/>
        </p:nvSpPr>
        <p:spPr>
          <a:xfrm>
            <a:off x="4284768" y="1210067"/>
            <a:ext cx="3675600" cy="2418300"/>
          </a:xfrm>
          <a:prstGeom prst="roundRect">
            <a:avLst>
              <a:gd name="adj" fmla="val 0"/>
            </a:avLst>
          </a:prstGeom>
          <a:solidFill>
            <a:srgbClr val="FFFFFF"/>
          </a:solidFill>
          <a:ln w="9525" cap="flat" cmpd="sng">
            <a:solidFill>
              <a:srgbClr val="13AA52"/>
            </a:solidFill>
            <a:prstDash val="solid"/>
            <a:round/>
            <a:headEnd type="none" w="sm" len="sm"/>
            <a:tailEnd type="none" w="sm" len="sm"/>
          </a:ln>
        </p:spPr>
        <p:txBody>
          <a:bodyPr spcFirstLastPara="1" wrap="square" lIns="182875" tIns="182875" rIns="18287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500" b="1">
                <a:solidFill>
                  <a:srgbClr val="13AA52"/>
                </a:solidFill>
              </a:rPr>
              <a:t>Global &amp; cloud-agnostic</a:t>
            </a:r>
            <a:endParaRPr sz="1500" b="1">
              <a:solidFill>
                <a:srgbClr val="13AA52"/>
              </a:solidFill>
            </a:endParaRPr>
          </a:p>
          <a:p>
            <a:pPr marL="0" marR="0" lvl="0" indent="0" algn="l" rtl="0">
              <a:lnSpc>
                <a:spcPct val="100000"/>
              </a:lnSpc>
              <a:spcBef>
                <a:spcPts val="0"/>
              </a:spcBef>
              <a:spcAft>
                <a:spcPts val="0"/>
              </a:spcAft>
              <a:buClr>
                <a:srgbClr val="000000"/>
              </a:buClr>
              <a:buSzPts val="1600"/>
              <a:buFont typeface="Arial"/>
              <a:buNone/>
            </a:pPr>
            <a:endParaRPr sz="1200" b="1">
              <a:solidFill>
                <a:srgbClr val="13AA52"/>
              </a:solidFill>
            </a:endParaRPr>
          </a:p>
          <a:p>
            <a:pPr marL="0" lvl="0" indent="0" algn="l" rtl="0">
              <a:lnSpc>
                <a:spcPct val="100000"/>
              </a:lnSpc>
              <a:spcBef>
                <a:spcPts val="0"/>
              </a:spcBef>
              <a:spcAft>
                <a:spcPts val="0"/>
              </a:spcAft>
              <a:buNone/>
            </a:pPr>
            <a:r>
              <a:rPr lang="en-US" sz="1200">
                <a:solidFill>
                  <a:srgbClr val="1A1A1A"/>
                </a:solidFill>
              </a:rPr>
              <a:t>Available in 56 regions across AWS, Azure, GCP</a:t>
            </a:r>
            <a:endParaRPr sz="1200">
              <a:solidFill>
                <a:srgbClr val="1A1A1A"/>
              </a:solidFill>
            </a:endParaRPr>
          </a:p>
          <a:p>
            <a:pPr marL="0" lvl="0" indent="0" algn="l" rtl="0">
              <a:lnSpc>
                <a:spcPct val="100000"/>
              </a:lnSpc>
              <a:spcBef>
                <a:spcPts val="1300"/>
              </a:spcBef>
              <a:spcAft>
                <a:spcPts val="0"/>
              </a:spcAft>
              <a:buNone/>
            </a:pPr>
            <a:r>
              <a:rPr lang="en-US" sz="1200">
                <a:solidFill>
                  <a:srgbClr val="1A1A1A"/>
                </a:solidFill>
              </a:rPr>
              <a:t>Global clusters for read/write anywhere deployments and multi-region fault tolerance</a:t>
            </a:r>
            <a:endParaRPr sz="1200">
              <a:solidFill>
                <a:srgbClr val="1A1A1A"/>
              </a:solidFill>
            </a:endParaRPr>
          </a:p>
          <a:p>
            <a:pPr marL="0" lvl="0" indent="0" algn="l" rtl="0">
              <a:lnSpc>
                <a:spcPct val="100000"/>
              </a:lnSpc>
              <a:spcBef>
                <a:spcPts val="1300"/>
              </a:spcBef>
              <a:spcAft>
                <a:spcPts val="1300"/>
              </a:spcAft>
              <a:buNone/>
            </a:pPr>
            <a:r>
              <a:rPr lang="en-US" sz="1200">
                <a:solidFill>
                  <a:srgbClr val="1A1A1A"/>
                </a:solidFill>
              </a:rPr>
              <a:t>Easy migrations with a consistent experience across cloud providers  </a:t>
            </a:r>
            <a:endParaRPr sz="1200">
              <a:solidFill>
                <a:srgbClr val="1A1A1A"/>
              </a:solidFill>
            </a:endParaRPr>
          </a:p>
        </p:txBody>
      </p:sp>
    </p:spTree>
    <p:extLst>
      <p:ext uri="{BB962C8B-B14F-4D97-AF65-F5344CB8AC3E}">
        <p14:creationId xmlns:p14="http://schemas.microsoft.com/office/powerpoint/2010/main" val="21987277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263"/>
        <p:cNvGrpSpPr/>
        <p:nvPr/>
      </p:nvGrpSpPr>
      <p:grpSpPr>
        <a:xfrm>
          <a:off x="0" y="0"/>
          <a:ext cx="0" cy="0"/>
          <a:chOff x="0" y="0"/>
          <a:chExt cx="0" cy="0"/>
        </a:xfrm>
      </p:grpSpPr>
      <p:sp>
        <p:nvSpPr>
          <p:cNvPr id="10264" name="Google Shape;10264;p291"/>
          <p:cNvSpPr txBox="1">
            <a:spLocks noGrp="1"/>
          </p:cNvSpPr>
          <p:nvPr>
            <p:ph type="title"/>
          </p:nvPr>
        </p:nvSpPr>
        <p:spPr>
          <a:xfrm>
            <a:off x="609600" y="340494"/>
            <a:ext cx="10972800" cy="528300"/>
          </a:xfrm>
          <a:prstGeom prst="rect">
            <a:avLst/>
          </a:prstGeom>
          <a:noFill/>
          <a:ln>
            <a:noFill/>
          </a:ln>
        </p:spPr>
        <p:txBody>
          <a:bodyPr spcFirstLastPara="1" wrap="square" lIns="0" tIns="0" rIns="0" bIns="0" anchor="b" anchorCtr="0">
            <a:noAutofit/>
          </a:bodyPr>
          <a:lstStyle/>
          <a:p>
            <a:pPr marL="0" marR="0" lvl="0" indent="0" algn="l" rtl="0">
              <a:lnSpc>
                <a:spcPct val="90000"/>
              </a:lnSpc>
              <a:spcBef>
                <a:spcPts val="0"/>
              </a:spcBef>
              <a:spcAft>
                <a:spcPts val="0"/>
              </a:spcAft>
              <a:buClr>
                <a:schemeClr val="dk1"/>
              </a:buClr>
              <a:buSzPts val="3200"/>
              <a:buFont typeface="Arial"/>
              <a:buNone/>
            </a:pPr>
            <a:r>
              <a:rPr lang="en-US" sz="2400"/>
              <a:t>MongoDB Atlas — Global Cloud Database </a:t>
            </a:r>
            <a:endParaRPr sz="2400"/>
          </a:p>
        </p:txBody>
      </p:sp>
      <p:sp>
        <p:nvSpPr>
          <p:cNvPr id="10265" name="Google Shape;10265;p291"/>
          <p:cNvSpPr/>
          <p:nvPr/>
        </p:nvSpPr>
        <p:spPr>
          <a:xfrm>
            <a:off x="609600" y="1210067"/>
            <a:ext cx="3675600" cy="2418300"/>
          </a:xfrm>
          <a:prstGeom prst="roundRect">
            <a:avLst>
              <a:gd name="adj" fmla="val 0"/>
            </a:avLst>
          </a:prstGeom>
          <a:solidFill>
            <a:srgbClr val="FFFFFF"/>
          </a:solidFill>
          <a:ln w="9525" cap="flat" cmpd="sng">
            <a:solidFill>
              <a:srgbClr val="D9D9D9"/>
            </a:solidFill>
            <a:prstDash val="solid"/>
            <a:round/>
            <a:headEnd type="none" w="sm" len="sm"/>
            <a:tailEnd type="none" w="sm" len="sm"/>
          </a:ln>
        </p:spPr>
        <p:txBody>
          <a:bodyPr spcFirstLastPara="1" wrap="square" lIns="182875" tIns="182875" rIns="182875" bIns="91425" anchor="t" anchorCtr="0">
            <a:noAutofit/>
          </a:bodyPr>
          <a:lstStyle/>
          <a:p>
            <a:pPr marL="0" marR="0" lvl="0" indent="0" algn="l" rtl="0">
              <a:lnSpc>
                <a:spcPct val="100000"/>
              </a:lnSpc>
              <a:spcBef>
                <a:spcPts val="0"/>
              </a:spcBef>
              <a:spcAft>
                <a:spcPts val="0"/>
              </a:spcAft>
              <a:buClr>
                <a:srgbClr val="1A1A1A"/>
              </a:buClr>
              <a:buSzPts val="1600"/>
              <a:buFont typeface="Arial"/>
              <a:buNone/>
            </a:pPr>
            <a:r>
              <a:rPr lang="en-US" sz="1500" b="1" i="0" u="none" strike="noStrike" cap="none">
                <a:solidFill>
                  <a:srgbClr val="D9D9D9"/>
                </a:solidFill>
                <a:latin typeface="Arial"/>
                <a:ea typeface="Arial"/>
                <a:cs typeface="Arial"/>
                <a:sym typeface="Arial"/>
              </a:rPr>
              <a:t>Self-</a:t>
            </a:r>
            <a:r>
              <a:rPr lang="en-US" sz="1500" b="1">
                <a:solidFill>
                  <a:srgbClr val="D9D9D9"/>
                </a:solidFill>
              </a:rPr>
              <a:t>service &amp; elastic</a:t>
            </a:r>
            <a:endParaRPr sz="1500" b="1">
              <a:solidFill>
                <a:srgbClr val="D9D9D9"/>
              </a:solidFill>
            </a:endParaRPr>
          </a:p>
          <a:p>
            <a:pPr marL="0" marR="0" lvl="0" indent="0" algn="l" rtl="0">
              <a:lnSpc>
                <a:spcPct val="100000"/>
              </a:lnSpc>
              <a:spcBef>
                <a:spcPts val="0"/>
              </a:spcBef>
              <a:spcAft>
                <a:spcPts val="0"/>
              </a:spcAft>
              <a:buClr>
                <a:srgbClr val="1A1A1A"/>
              </a:buClr>
              <a:buSzPts val="1600"/>
              <a:buFont typeface="Arial"/>
              <a:buNone/>
            </a:pPr>
            <a:endParaRPr sz="1200" b="1">
              <a:solidFill>
                <a:srgbClr val="D9D9D9"/>
              </a:solidFill>
            </a:endParaRPr>
          </a:p>
          <a:p>
            <a:pPr marL="0" marR="0" lvl="0" indent="0" algn="l" rtl="0">
              <a:lnSpc>
                <a:spcPct val="100000"/>
              </a:lnSpc>
              <a:spcBef>
                <a:spcPts val="0"/>
              </a:spcBef>
              <a:spcAft>
                <a:spcPts val="0"/>
              </a:spcAft>
              <a:buClr>
                <a:srgbClr val="1A1A1A"/>
              </a:buClr>
              <a:buSzPts val="1600"/>
              <a:buFont typeface="Arial"/>
              <a:buNone/>
            </a:pPr>
            <a:r>
              <a:rPr lang="en-US" sz="1200">
                <a:solidFill>
                  <a:srgbClr val="D9D9D9"/>
                </a:solidFill>
              </a:rPr>
              <a:t>Deploy, modify, and upgrade on demand with best-in-class operational automation </a:t>
            </a:r>
            <a:endParaRPr sz="1200">
              <a:solidFill>
                <a:srgbClr val="D9D9D9"/>
              </a:solidFill>
            </a:endParaRPr>
          </a:p>
          <a:p>
            <a:pPr marL="0" marR="0" lvl="0" indent="0" algn="l" rtl="0">
              <a:lnSpc>
                <a:spcPct val="100000"/>
              </a:lnSpc>
              <a:spcBef>
                <a:spcPts val="1200"/>
              </a:spcBef>
              <a:spcAft>
                <a:spcPts val="0"/>
              </a:spcAft>
              <a:buNone/>
            </a:pPr>
            <a:r>
              <a:rPr lang="en-US" sz="1200">
                <a:solidFill>
                  <a:srgbClr val="D9D9D9"/>
                </a:solidFill>
              </a:rPr>
              <a:t>Automated database maintenance </a:t>
            </a:r>
            <a:endParaRPr sz="1200">
              <a:solidFill>
                <a:srgbClr val="D9D9D9"/>
              </a:solidFill>
            </a:endParaRPr>
          </a:p>
          <a:p>
            <a:pPr marL="0" marR="0" lvl="0" indent="0" algn="l" rtl="0">
              <a:lnSpc>
                <a:spcPct val="100000"/>
              </a:lnSpc>
              <a:spcBef>
                <a:spcPts val="1300"/>
              </a:spcBef>
              <a:spcAft>
                <a:spcPts val="0"/>
              </a:spcAft>
              <a:buNone/>
            </a:pPr>
            <a:r>
              <a:rPr lang="en-US" sz="1200">
                <a:solidFill>
                  <a:srgbClr val="D9D9D9"/>
                </a:solidFill>
              </a:rPr>
              <a:t>Database and infrastructure resources as code </a:t>
            </a:r>
            <a:endParaRPr sz="1200">
              <a:solidFill>
                <a:srgbClr val="D9D9D9"/>
              </a:solidFill>
            </a:endParaRPr>
          </a:p>
          <a:p>
            <a:pPr marL="0" lvl="0" indent="0" algn="l" rtl="0">
              <a:spcBef>
                <a:spcPts val="1300"/>
              </a:spcBef>
              <a:spcAft>
                <a:spcPts val="0"/>
              </a:spcAft>
              <a:buNone/>
            </a:pPr>
            <a:r>
              <a:rPr lang="en-US" sz="1200">
                <a:solidFill>
                  <a:srgbClr val="D9D9D9"/>
                </a:solidFill>
              </a:rPr>
              <a:t>Scale up, out, or down in a few clicks or API calls</a:t>
            </a:r>
            <a:endParaRPr sz="1200">
              <a:solidFill>
                <a:srgbClr val="D9D9D9"/>
              </a:solidFill>
            </a:endParaRPr>
          </a:p>
          <a:p>
            <a:pPr marL="190500" marR="0" lvl="0" indent="0" algn="l" rtl="0">
              <a:lnSpc>
                <a:spcPct val="100000"/>
              </a:lnSpc>
              <a:spcBef>
                <a:spcPts val="1300"/>
              </a:spcBef>
              <a:spcAft>
                <a:spcPts val="0"/>
              </a:spcAft>
              <a:buNone/>
            </a:pPr>
            <a:endParaRPr sz="1200" b="0" i="0" u="none" strike="noStrike" cap="none">
              <a:solidFill>
                <a:srgbClr val="D9D9D9"/>
              </a:solidFill>
              <a:latin typeface="Arial"/>
              <a:ea typeface="Arial"/>
              <a:cs typeface="Arial"/>
              <a:sym typeface="Arial"/>
            </a:endParaRPr>
          </a:p>
          <a:p>
            <a:pPr marL="0" marR="0" lvl="0" indent="0" algn="l" rtl="0">
              <a:lnSpc>
                <a:spcPct val="100000"/>
              </a:lnSpc>
              <a:spcBef>
                <a:spcPts val="1300"/>
              </a:spcBef>
              <a:spcAft>
                <a:spcPts val="0"/>
              </a:spcAft>
              <a:buClr>
                <a:srgbClr val="000000"/>
              </a:buClr>
              <a:buSzPts val="1600"/>
              <a:buFont typeface="Arial"/>
              <a:buNone/>
            </a:pPr>
            <a:endParaRPr sz="1200" b="0" i="0" u="none" strike="noStrike" cap="none">
              <a:solidFill>
                <a:srgbClr val="D9D9D9"/>
              </a:solidFill>
              <a:latin typeface="Arial"/>
              <a:ea typeface="Arial"/>
              <a:cs typeface="Arial"/>
              <a:sym typeface="Arial"/>
            </a:endParaRPr>
          </a:p>
        </p:txBody>
      </p:sp>
      <p:sp>
        <p:nvSpPr>
          <p:cNvPr id="10266" name="Google Shape;10266;p291"/>
          <p:cNvSpPr/>
          <p:nvPr/>
        </p:nvSpPr>
        <p:spPr>
          <a:xfrm>
            <a:off x="4284768" y="1210067"/>
            <a:ext cx="3675600" cy="2418300"/>
          </a:xfrm>
          <a:prstGeom prst="roundRect">
            <a:avLst>
              <a:gd name="adj" fmla="val 0"/>
            </a:avLst>
          </a:prstGeom>
          <a:solidFill>
            <a:srgbClr val="FFFFFF"/>
          </a:solidFill>
          <a:ln w="9525" cap="flat" cmpd="sng">
            <a:solidFill>
              <a:srgbClr val="D9D9D9"/>
            </a:solidFill>
            <a:prstDash val="solid"/>
            <a:round/>
            <a:headEnd type="none" w="sm" len="sm"/>
            <a:tailEnd type="none" w="sm" len="sm"/>
          </a:ln>
        </p:spPr>
        <p:txBody>
          <a:bodyPr spcFirstLastPara="1" wrap="square" lIns="182875" tIns="182875" rIns="18287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500" b="1">
                <a:solidFill>
                  <a:srgbClr val="D9D9D9"/>
                </a:solidFill>
              </a:rPr>
              <a:t>Global &amp; cloud-agnostic</a:t>
            </a:r>
            <a:endParaRPr sz="1500" b="1">
              <a:solidFill>
                <a:srgbClr val="D9D9D9"/>
              </a:solidFill>
            </a:endParaRPr>
          </a:p>
          <a:p>
            <a:pPr marL="0" marR="0" lvl="0" indent="0" algn="l" rtl="0">
              <a:lnSpc>
                <a:spcPct val="100000"/>
              </a:lnSpc>
              <a:spcBef>
                <a:spcPts val="0"/>
              </a:spcBef>
              <a:spcAft>
                <a:spcPts val="0"/>
              </a:spcAft>
              <a:buClr>
                <a:srgbClr val="000000"/>
              </a:buClr>
              <a:buSzPts val="1600"/>
              <a:buFont typeface="Arial"/>
              <a:buNone/>
            </a:pPr>
            <a:endParaRPr sz="1200" b="1">
              <a:solidFill>
                <a:srgbClr val="D9D9D9"/>
              </a:solidFill>
            </a:endParaRPr>
          </a:p>
          <a:p>
            <a:pPr marL="0" lvl="0" indent="0" algn="l" rtl="0">
              <a:lnSpc>
                <a:spcPct val="100000"/>
              </a:lnSpc>
              <a:spcBef>
                <a:spcPts val="0"/>
              </a:spcBef>
              <a:spcAft>
                <a:spcPts val="0"/>
              </a:spcAft>
              <a:buNone/>
            </a:pPr>
            <a:r>
              <a:rPr lang="en-US" sz="1200">
                <a:solidFill>
                  <a:srgbClr val="D9D9D9"/>
                </a:solidFill>
              </a:rPr>
              <a:t>Available in 56 regions across AWS, Azure, GCP</a:t>
            </a:r>
            <a:endParaRPr sz="1200">
              <a:solidFill>
                <a:srgbClr val="D9D9D9"/>
              </a:solidFill>
            </a:endParaRPr>
          </a:p>
          <a:p>
            <a:pPr marL="0" lvl="0" indent="0" algn="l" rtl="0">
              <a:lnSpc>
                <a:spcPct val="100000"/>
              </a:lnSpc>
              <a:spcBef>
                <a:spcPts val="1300"/>
              </a:spcBef>
              <a:spcAft>
                <a:spcPts val="0"/>
              </a:spcAft>
              <a:buNone/>
            </a:pPr>
            <a:r>
              <a:rPr lang="en-US" sz="1200">
                <a:solidFill>
                  <a:srgbClr val="D9D9D9"/>
                </a:solidFill>
              </a:rPr>
              <a:t>Global clusters for read/write anywhere deployments and multi-region fault tolerance</a:t>
            </a:r>
            <a:endParaRPr sz="1200">
              <a:solidFill>
                <a:srgbClr val="D9D9D9"/>
              </a:solidFill>
            </a:endParaRPr>
          </a:p>
          <a:p>
            <a:pPr marL="0" lvl="0" indent="0" algn="l" rtl="0">
              <a:lnSpc>
                <a:spcPct val="100000"/>
              </a:lnSpc>
              <a:spcBef>
                <a:spcPts val="1300"/>
              </a:spcBef>
              <a:spcAft>
                <a:spcPts val="1300"/>
              </a:spcAft>
              <a:buNone/>
            </a:pPr>
            <a:r>
              <a:rPr lang="en-US" sz="1200">
                <a:solidFill>
                  <a:srgbClr val="D9D9D9"/>
                </a:solidFill>
              </a:rPr>
              <a:t>Easy migrations with a consistent experience across cloud providers  </a:t>
            </a:r>
            <a:endParaRPr sz="1200">
              <a:solidFill>
                <a:srgbClr val="D9D9D9"/>
              </a:solidFill>
            </a:endParaRPr>
          </a:p>
        </p:txBody>
      </p:sp>
      <p:sp>
        <p:nvSpPr>
          <p:cNvPr id="10267" name="Google Shape;10267;p291"/>
          <p:cNvSpPr/>
          <p:nvPr/>
        </p:nvSpPr>
        <p:spPr>
          <a:xfrm>
            <a:off x="609600" y="3628769"/>
            <a:ext cx="3675600" cy="2418300"/>
          </a:xfrm>
          <a:prstGeom prst="roundRect">
            <a:avLst>
              <a:gd name="adj" fmla="val 0"/>
            </a:avLst>
          </a:prstGeom>
          <a:solidFill>
            <a:srgbClr val="FFFFFF"/>
          </a:solidFill>
          <a:ln w="9525" cap="flat" cmpd="sng">
            <a:solidFill>
              <a:srgbClr val="D9D9D9"/>
            </a:solidFill>
            <a:prstDash val="solid"/>
            <a:round/>
            <a:headEnd type="none" w="sm" len="sm"/>
            <a:tailEnd type="none" w="sm" len="sm"/>
          </a:ln>
        </p:spPr>
        <p:txBody>
          <a:bodyPr spcFirstLastPara="1" wrap="square" lIns="182875" tIns="182875" rIns="182875" bIns="91425" anchor="t" anchorCtr="0">
            <a:noAutofit/>
          </a:bodyPr>
          <a:lstStyle/>
          <a:p>
            <a:pPr marL="0" marR="0" lvl="0" indent="0" algn="l" rtl="0">
              <a:lnSpc>
                <a:spcPct val="100000"/>
              </a:lnSpc>
              <a:spcBef>
                <a:spcPts val="0"/>
              </a:spcBef>
              <a:spcAft>
                <a:spcPts val="0"/>
              </a:spcAft>
              <a:buNone/>
            </a:pPr>
            <a:r>
              <a:rPr lang="en-US" sz="1500" b="1">
                <a:solidFill>
                  <a:srgbClr val="D9D9D9"/>
                </a:solidFill>
              </a:rPr>
              <a:t>Comprehensive monitoring</a:t>
            </a:r>
            <a:endParaRPr sz="1500" b="1">
              <a:solidFill>
                <a:srgbClr val="D9D9D9"/>
              </a:solidFill>
            </a:endParaRPr>
          </a:p>
          <a:p>
            <a:pPr marL="0" marR="0" lvl="0" indent="0" algn="l" rtl="0">
              <a:lnSpc>
                <a:spcPct val="100000"/>
              </a:lnSpc>
              <a:spcBef>
                <a:spcPts val="0"/>
              </a:spcBef>
              <a:spcAft>
                <a:spcPts val="0"/>
              </a:spcAft>
              <a:buNone/>
            </a:pPr>
            <a:endParaRPr sz="1200" b="1">
              <a:solidFill>
                <a:srgbClr val="D9D9D9"/>
              </a:solidFill>
            </a:endParaRPr>
          </a:p>
          <a:p>
            <a:pPr marL="0" marR="0" lvl="0" indent="0" algn="l" rtl="0">
              <a:lnSpc>
                <a:spcPct val="100000"/>
              </a:lnSpc>
              <a:spcBef>
                <a:spcPts val="0"/>
              </a:spcBef>
              <a:spcAft>
                <a:spcPts val="0"/>
              </a:spcAft>
              <a:buNone/>
            </a:pPr>
            <a:r>
              <a:rPr lang="en-US" sz="1200">
                <a:solidFill>
                  <a:srgbClr val="D9D9D9"/>
                </a:solidFill>
              </a:rPr>
              <a:t>Deep visibility into 100+ KPIs with proactive alerting </a:t>
            </a:r>
            <a:endParaRPr sz="1200">
              <a:solidFill>
                <a:srgbClr val="D9D9D9"/>
              </a:solidFill>
            </a:endParaRPr>
          </a:p>
          <a:p>
            <a:pPr marL="0" marR="0" lvl="0" indent="0" algn="l" rtl="0">
              <a:lnSpc>
                <a:spcPct val="100000"/>
              </a:lnSpc>
              <a:spcBef>
                <a:spcPts val="0"/>
              </a:spcBef>
              <a:spcAft>
                <a:spcPts val="0"/>
              </a:spcAft>
              <a:buNone/>
            </a:pPr>
            <a:endParaRPr sz="1200">
              <a:solidFill>
                <a:srgbClr val="D9D9D9"/>
              </a:solidFill>
            </a:endParaRPr>
          </a:p>
          <a:p>
            <a:pPr marL="0" marR="0" lvl="0" indent="0" algn="l" rtl="0">
              <a:lnSpc>
                <a:spcPct val="100000"/>
              </a:lnSpc>
              <a:spcBef>
                <a:spcPts val="0"/>
              </a:spcBef>
              <a:spcAft>
                <a:spcPts val="0"/>
              </a:spcAft>
              <a:buNone/>
            </a:pPr>
            <a:r>
              <a:rPr lang="en-US" sz="1200">
                <a:solidFill>
                  <a:srgbClr val="D9D9D9"/>
                </a:solidFill>
              </a:rPr>
              <a:t>Real-time performance tracking and Performance Advisor </a:t>
            </a:r>
            <a:endParaRPr sz="1200">
              <a:solidFill>
                <a:srgbClr val="D9D9D9"/>
              </a:solidFill>
            </a:endParaRPr>
          </a:p>
          <a:p>
            <a:pPr marL="0" lvl="0" indent="0" algn="l" rtl="0">
              <a:spcBef>
                <a:spcPts val="1200"/>
              </a:spcBef>
              <a:spcAft>
                <a:spcPts val="0"/>
              </a:spcAft>
              <a:buNone/>
            </a:pPr>
            <a:r>
              <a:rPr lang="en-US" sz="1200">
                <a:solidFill>
                  <a:srgbClr val="D9D9D9"/>
                </a:solidFill>
              </a:rPr>
              <a:t>APIs to integrate with monitoring dashboards </a:t>
            </a:r>
            <a:endParaRPr sz="1200">
              <a:solidFill>
                <a:srgbClr val="D9D9D9"/>
              </a:solidFill>
            </a:endParaRPr>
          </a:p>
          <a:p>
            <a:pPr marL="0" lvl="0" indent="0" algn="l" rtl="0">
              <a:spcBef>
                <a:spcPts val="1200"/>
              </a:spcBef>
              <a:spcAft>
                <a:spcPts val="0"/>
              </a:spcAft>
              <a:buNone/>
            </a:pPr>
            <a:endParaRPr sz="1200">
              <a:solidFill>
                <a:srgbClr val="D9D9D9"/>
              </a:solidFill>
            </a:endParaRPr>
          </a:p>
          <a:p>
            <a:pPr marL="0" lvl="0" indent="0" algn="l" rtl="0">
              <a:spcBef>
                <a:spcPts val="1200"/>
              </a:spcBef>
              <a:spcAft>
                <a:spcPts val="0"/>
              </a:spcAft>
              <a:buNone/>
            </a:pPr>
            <a:r>
              <a:rPr lang="en-US" sz="1200">
                <a:solidFill>
                  <a:srgbClr val="D9D9D9"/>
                </a:solidFill>
              </a:rPr>
              <a:t> </a:t>
            </a:r>
            <a:endParaRPr sz="1200">
              <a:solidFill>
                <a:srgbClr val="D9D9D9"/>
              </a:solidFill>
            </a:endParaRPr>
          </a:p>
        </p:txBody>
      </p:sp>
      <p:sp>
        <p:nvSpPr>
          <p:cNvPr id="10268" name="Google Shape;10268;p291"/>
          <p:cNvSpPr/>
          <p:nvPr/>
        </p:nvSpPr>
        <p:spPr>
          <a:xfrm>
            <a:off x="4284768" y="3628769"/>
            <a:ext cx="3675600" cy="2418300"/>
          </a:xfrm>
          <a:prstGeom prst="roundRect">
            <a:avLst>
              <a:gd name="adj" fmla="val 0"/>
            </a:avLst>
          </a:prstGeom>
          <a:solidFill>
            <a:srgbClr val="FFFFFF"/>
          </a:solidFill>
          <a:ln w="9525" cap="flat" cmpd="sng">
            <a:solidFill>
              <a:srgbClr val="D9D9D9"/>
            </a:solidFill>
            <a:prstDash val="solid"/>
            <a:round/>
            <a:headEnd type="none" w="sm" len="sm"/>
            <a:tailEnd type="none" w="sm" len="sm"/>
          </a:ln>
        </p:spPr>
        <p:txBody>
          <a:bodyPr spcFirstLastPara="1" wrap="square" lIns="182875" tIns="182875" rIns="18287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500" b="1">
                <a:solidFill>
                  <a:srgbClr val="D9D9D9"/>
                </a:solidFill>
              </a:rPr>
              <a:t>Managed backup</a:t>
            </a:r>
            <a:endParaRPr sz="1500" b="1">
              <a:solidFill>
                <a:srgbClr val="D9D9D9"/>
              </a:solidFill>
            </a:endParaRPr>
          </a:p>
          <a:p>
            <a:pPr marL="0" marR="0" lvl="0" indent="0" algn="l" rtl="0">
              <a:lnSpc>
                <a:spcPct val="100000"/>
              </a:lnSpc>
              <a:spcBef>
                <a:spcPts val="0"/>
              </a:spcBef>
              <a:spcAft>
                <a:spcPts val="0"/>
              </a:spcAft>
              <a:buClr>
                <a:srgbClr val="000000"/>
              </a:buClr>
              <a:buSzPts val="1600"/>
              <a:buFont typeface="Arial"/>
              <a:buNone/>
            </a:pPr>
            <a:endParaRPr sz="1200" b="1">
              <a:solidFill>
                <a:srgbClr val="D9D9D9"/>
              </a:solidFill>
            </a:endParaRPr>
          </a:p>
          <a:p>
            <a:pPr marL="0" marR="0" lvl="0" indent="0" algn="l" rtl="0">
              <a:lnSpc>
                <a:spcPct val="100000"/>
              </a:lnSpc>
              <a:spcBef>
                <a:spcPts val="0"/>
              </a:spcBef>
              <a:spcAft>
                <a:spcPts val="0"/>
              </a:spcAft>
              <a:buClr>
                <a:srgbClr val="000000"/>
              </a:buClr>
              <a:buSzPts val="1600"/>
              <a:buFont typeface="Arial"/>
              <a:buNone/>
            </a:pPr>
            <a:r>
              <a:rPr lang="en-US" sz="1200">
                <a:solidFill>
                  <a:srgbClr val="D9D9D9"/>
                </a:solidFill>
              </a:rPr>
              <a:t>Point-in-time data recovery</a:t>
            </a: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r>
              <a:rPr lang="en-US" sz="1200">
                <a:solidFill>
                  <a:srgbClr val="D9D9D9"/>
                </a:solidFill>
              </a:rPr>
              <a:t>Queryable backup snapshots</a:t>
            </a: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r>
              <a:rPr lang="en-US" sz="1200">
                <a:solidFill>
                  <a:srgbClr val="D9D9D9"/>
                </a:solidFill>
              </a:rPr>
              <a:t>Consistent snapshots of sharded deployments </a:t>
            </a: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r>
              <a:rPr lang="en-US" sz="1200">
                <a:solidFill>
                  <a:srgbClr val="D9D9D9"/>
                </a:solidFill>
              </a:rPr>
              <a:t>Cloud data mobility </a:t>
            </a: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endParaRPr sz="1200">
              <a:solidFill>
                <a:srgbClr val="D9D9D9"/>
              </a:solidFill>
            </a:endParaRPr>
          </a:p>
          <a:p>
            <a:pPr marL="0" marR="0" lvl="0" indent="0" algn="l" rtl="0">
              <a:lnSpc>
                <a:spcPct val="100000"/>
              </a:lnSpc>
              <a:spcBef>
                <a:spcPts val="0"/>
              </a:spcBef>
              <a:spcAft>
                <a:spcPts val="700"/>
              </a:spcAft>
              <a:buClr>
                <a:srgbClr val="000000"/>
              </a:buClr>
              <a:buSzPts val="1600"/>
              <a:buFont typeface="Arial"/>
              <a:buNone/>
            </a:pPr>
            <a:endParaRPr sz="1200" b="1" i="0" u="none" strike="noStrike" cap="none">
              <a:solidFill>
                <a:srgbClr val="D9D9D9"/>
              </a:solidFill>
              <a:latin typeface="Arial"/>
              <a:ea typeface="Arial"/>
              <a:cs typeface="Arial"/>
              <a:sym typeface="Arial"/>
            </a:endParaRPr>
          </a:p>
        </p:txBody>
      </p:sp>
      <p:sp>
        <p:nvSpPr>
          <p:cNvPr id="10269" name="Google Shape;10269;p291"/>
          <p:cNvSpPr/>
          <p:nvPr/>
        </p:nvSpPr>
        <p:spPr>
          <a:xfrm>
            <a:off x="7959971" y="3628769"/>
            <a:ext cx="3675600" cy="2418300"/>
          </a:xfrm>
          <a:prstGeom prst="roundRect">
            <a:avLst>
              <a:gd name="adj" fmla="val 0"/>
            </a:avLst>
          </a:prstGeom>
          <a:solidFill>
            <a:srgbClr val="FFFFFF"/>
          </a:solidFill>
          <a:ln w="9525" cap="flat" cmpd="sng">
            <a:solidFill>
              <a:srgbClr val="D9D9D9"/>
            </a:solidFill>
            <a:prstDash val="solid"/>
            <a:round/>
            <a:headEnd type="none" w="sm" len="sm"/>
            <a:tailEnd type="none" w="sm" len="sm"/>
          </a:ln>
        </p:spPr>
        <p:txBody>
          <a:bodyPr spcFirstLastPara="1" wrap="square" lIns="182875" tIns="182875" rIns="182875" bIns="91425" anchor="t" anchorCtr="0">
            <a:noAutofit/>
          </a:bodyPr>
          <a:lstStyle/>
          <a:p>
            <a:pPr marL="0" lvl="0" indent="0" algn="l" rtl="0">
              <a:spcBef>
                <a:spcPts val="0"/>
              </a:spcBef>
              <a:spcAft>
                <a:spcPts val="0"/>
              </a:spcAft>
              <a:buClr>
                <a:schemeClr val="dk1"/>
              </a:buClr>
              <a:buSzPts val="1600"/>
              <a:buFont typeface="Arial"/>
              <a:buNone/>
            </a:pPr>
            <a:r>
              <a:rPr lang="en-US" sz="1500" b="1">
                <a:solidFill>
                  <a:srgbClr val="D9D9D9"/>
                </a:solidFill>
              </a:rPr>
              <a:t>Stitch: Serverless platform services</a:t>
            </a:r>
            <a:endParaRPr sz="1500" b="1">
              <a:solidFill>
                <a:srgbClr val="D9D9D9"/>
              </a:solidFill>
            </a:endParaRPr>
          </a:p>
          <a:p>
            <a:pPr marL="0" lvl="0" indent="0" algn="l" rtl="0">
              <a:spcBef>
                <a:spcPts val="1200"/>
              </a:spcBef>
              <a:spcAft>
                <a:spcPts val="0"/>
              </a:spcAft>
              <a:buClr>
                <a:schemeClr val="dk1"/>
              </a:buClr>
              <a:buSzPts val="1500"/>
              <a:buFont typeface="Arial"/>
              <a:buNone/>
            </a:pPr>
            <a:r>
              <a:rPr lang="en-US" sz="1200">
                <a:solidFill>
                  <a:srgbClr val="D9D9D9"/>
                </a:solidFill>
              </a:rPr>
              <a:t>Simple, serverless functions for backend logic, service integrations, and APIs</a:t>
            </a:r>
            <a:endParaRPr sz="1200">
              <a:solidFill>
                <a:srgbClr val="D9D9D9"/>
              </a:solidFill>
            </a:endParaRPr>
          </a:p>
          <a:p>
            <a:pPr marL="0" lvl="0" indent="0" algn="l" rtl="0">
              <a:spcBef>
                <a:spcPts val="1200"/>
              </a:spcBef>
              <a:spcAft>
                <a:spcPts val="0"/>
              </a:spcAft>
              <a:buClr>
                <a:schemeClr val="dk1"/>
              </a:buClr>
              <a:buSzPts val="1500"/>
              <a:buFont typeface="Arial"/>
              <a:buNone/>
            </a:pPr>
            <a:r>
              <a:rPr lang="en-US" sz="1200">
                <a:solidFill>
                  <a:srgbClr val="D9D9D9"/>
                </a:solidFill>
              </a:rPr>
              <a:t>Database access from your frontend secured by straightforward, field-level access rules</a:t>
            </a:r>
            <a:endParaRPr sz="1200">
              <a:solidFill>
                <a:srgbClr val="D9D9D9"/>
              </a:solidFill>
            </a:endParaRPr>
          </a:p>
          <a:p>
            <a:pPr marL="0" lvl="0" indent="0" algn="l" rtl="0">
              <a:spcBef>
                <a:spcPts val="1200"/>
              </a:spcBef>
              <a:spcAft>
                <a:spcPts val="0"/>
              </a:spcAft>
              <a:buClr>
                <a:schemeClr val="dk1"/>
              </a:buClr>
              <a:buSzPts val="1500"/>
              <a:buFont typeface="Arial"/>
              <a:buNone/>
            </a:pPr>
            <a:r>
              <a:rPr lang="en-US" sz="1200">
                <a:solidFill>
                  <a:srgbClr val="D9D9D9"/>
                </a:solidFill>
              </a:rPr>
              <a:t>Database and authentication triggers to react to changes in real time</a:t>
            </a:r>
            <a:endParaRPr sz="1200">
              <a:solidFill>
                <a:srgbClr val="D9D9D9"/>
              </a:solidFill>
            </a:endParaRPr>
          </a:p>
          <a:p>
            <a:pPr marL="0" lvl="0" indent="0" algn="l" rtl="0">
              <a:spcBef>
                <a:spcPts val="0"/>
              </a:spcBef>
              <a:spcAft>
                <a:spcPts val="0"/>
              </a:spcAft>
              <a:buClr>
                <a:schemeClr val="dk1"/>
              </a:buClr>
              <a:buSzPts val="1600"/>
              <a:buFont typeface="Arial"/>
              <a:buNone/>
            </a:pPr>
            <a:endParaRPr sz="1200" b="1">
              <a:solidFill>
                <a:srgbClr val="D9D9D9"/>
              </a:solidFill>
            </a:endParaRPr>
          </a:p>
          <a:p>
            <a:pPr marL="0" marR="0" lvl="0" indent="0" algn="l" rtl="0">
              <a:lnSpc>
                <a:spcPct val="100000"/>
              </a:lnSpc>
              <a:spcBef>
                <a:spcPts val="700"/>
              </a:spcBef>
              <a:spcAft>
                <a:spcPts val="0"/>
              </a:spcAft>
              <a:buNone/>
            </a:pPr>
            <a:endParaRPr sz="1200" b="1">
              <a:solidFill>
                <a:srgbClr val="D9D9D9"/>
              </a:solidFill>
            </a:endParaRPr>
          </a:p>
          <a:p>
            <a:pPr marL="0" marR="0" lvl="0" indent="0" algn="l" rtl="0">
              <a:lnSpc>
                <a:spcPct val="100000"/>
              </a:lnSpc>
              <a:spcBef>
                <a:spcPts val="0"/>
              </a:spcBef>
              <a:spcAft>
                <a:spcPts val="700"/>
              </a:spcAft>
              <a:buClr>
                <a:srgbClr val="000000"/>
              </a:buClr>
              <a:buSzPts val="1600"/>
              <a:buFont typeface="Arial"/>
              <a:buNone/>
            </a:pPr>
            <a:endParaRPr sz="1200" b="1" i="0" u="none" strike="noStrike" cap="none">
              <a:solidFill>
                <a:srgbClr val="D9D9D9"/>
              </a:solidFill>
              <a:latin typeface="Arial"/>
              <a:ea typeface="Arial"/>
              <a:cs typeface="Arial"/>
              <a:sym typeface="Arial"/>
            </a:endParaRPr>
          </a:p>
        </p:txBody>
      </p:sp>
      <p:sp>
        <p:nvSpPr>
          <p:cNvPr id="10270" name="Google Shape;10270;p291"/>
          <p:cNvSpPr/>
          <p:nvPr/>
        </p:nvSpPr>
        <p:spPr>
          <a:xfrm>
            <a:off x="7959971" y="1210067"/>
            <a:ext cx="3675600" cy="2418300"/>
          </a:xfrm>
          <a:prstGeom prst="roundRect">
            <a:avLst>
              <a:gd name="adj" fmla="val 0"/>
            </a:avLst>
          </a:prstGeom>
          <a:solidFill>
            <a:srgbClr val="FFFFFF"/>
          </a:solidFill>
          <a:ln w="9525" cap="flat" cmpd="sng">
            <a:solidFill>
              <a:srgbClr val="13AA52"/>
            </a:solidFill>
            <a:prstDash val="solid"/>
            <a:round/>
            <a:headEnd type="none" w="sm" len="sm"/>
            <a:tailEnd type="none" w="sm" len="sm"/>
          </a:ln>
        </p:spPr>
        <p:txBody>
          <a:bodyPr spcFirstLastPara="1" wrap="square" lIns="182875" tIns="182875" rIns="18287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500" b="1">
                <a:solidFill>
                  <a:srgbClr val="13AA52"/>
                </a:solidFill>
              </a:rPr>
              <a:t>Enterprise-grade security &amp; SLAs</a:t>
            </a:r>
            <a:endParaRPr sz="1500" b="1">
              <a:solidFill>
                <a:srgbClr val="13AA52"/>
              </a:solidFill>
            </a:endParaRPr>
          </a:p>
          <a:p>
            <a:pPr marL="0" marR="0" lvl="0" indent="0" algn="l" rtl="0">
              <a:lnSpc>
                <a:spcPct val="100000"/>
              </a:lnSpc>
              <a:spcBef>
                <a:spcPts val="0"/>
              </a:spcBef>
              <a:spcAft>
                <a:spcPts val="0"/>
              </a:spcAft>
              <a:buClr>
                <a:srgbClr val="000000"/>
              </a:buClr>
              <a:buSzPts val="1600"/>
              <a:buFont typeface="Arial"/>
              <a:buNone/>
            </a:pPr>
            <a:endParaRPr sz="1200" b="1">
              <a:solidFill>
                <a:srgbClr val="13AA52"/>
              </a:solidFill>
            </a:endParaRPr>
          </a:p>
          <a:p>
            <a:pPr marL="0" marR="0" lvl="0" indent="0" algn="l" rtl="0">
              <a:lnSpc>
                <a:spcPct val="100000"/>
              </a:lnSpc>
              <a:spcBef>
                <a:spcPts val="0"/>
              </a:spcBef>
              <a:spcAft>
                <a:spcPts val="0"/>
              </a:spcAft>
              <a:buClr>
                <a:srgbClr val="000000"/>
              </a:buClr>
              <a:buSzPts val="1600"/>
              <a:buFont typeface="Arial"/>
              <a:buNone/>
            </a:pPr>
            <a:r>
              <a:rPr lang="en-US" sz="1200"/>
              <a:t>Network isolation, VPC peering, end-to-end encryption, and role-based access controls </a:t>
            </a:r>
            <a:endParaRPr sz="1200"/>
          </a:p>
          <a:p>
            <a:pPr marL="0" marR="0" lvl="0" indent="0" algn="l" rtl="0">
              <a:lnSpc>
                <a:spcPct val="100000"/>
              </a:lnSpc>
              <a:spcBef>
                <a:spcPts val="0"/>
              </a:spcBef>
              <a:spcAft>
                <a:spcPts val="0"/>
              </a:spcAft>
              <a:buClr>
                <a:srgbClr val="000000"/>
              </a:buClr>
              <a:buSzPts val="1600"/>
              <a:buFont typeface="Arial"/>
              <a:buNone/>
            </a:pPr>
            <a:endParaRPr sz="1200"/>
          </a:p>
          <a:p>
            <a:pPr marL="0" marR="0" lvl="0" indent="0" algn="l" rtl="0">
              <a:lnSpc>
                <a:spcPct val="100000"/>
              </a:lnSpc>
              <a:spcBef>
                <a:spcPts val="0"/>
              </a:spcBef>
              <a:spcAft>
                <a:spcPts val="0"/>
              </a:spcAft>
              <a:buClr>
                <a:srgbClr val="000000"/>
              </a:buClr>
              <a:buSzPts val="1600"/>
              <a:buFont typeface="Arial"/>
              <a:buNone/>
            </a:pPr>
            <a:r>
              <a:rPr lang="en-US" sz="1200"/>
              <a:t>Encryption key management, LDAP integration, granular database auditing </a:t>
            </a:r>
            <a:endParaRPr sz="1200"/>
          </a:p>
          <a:p>
            <a:pPr marL="0" marR="0" lvl="0" indent="0" algn="l" rtl="0">
              <a:lnSpc>
                <a:spcPct val="100000"/>
              </a:lnSpc>
              <a:spcBef>
                <a:spcPts val="0"/>
              </a:spcBef>
              <a:spcAft>
                <a:spcPts val="0"/>
              </a:spcAft>
              <a:buClr>
                <a:srgbClr val="000000"/>
              </a:buClr>
              <a:buSzPts val="1600"/>
              <a:buFont typeface="Arial"/>
              <a:buNone/>
            </a:pPr>
            <a:endParaRPr sz="1200"/>
          </a:p>
          <a:p>
            <a:pPr marL="0" marR="0" lvl="0" indent="0" algn="l" rtl="0">
              <a:lnSpc>
                <a:spcPct val="100000"/>
              </a:lnSpc>
              <a:spcBef>
                <a:spcPts val="0"/>
              </a:spcBef>
              <a:spcAft>
                <a:spcPts val="0"/>
              </a:spcAft>
              <a:buClr>
                <a:srgbClr val="000000"/>
              </a:buClr>
              <a:buSzPts val="1600"/>
              <a:buFont typeface="Arial"/>
              <a:buNone/>
            </a:pPr>
            <a:r>
              <a:rPr lang="en-US" sz="1200"/>
              <a:t>SOC 2 / Privacy Shield / HIPAA</a:t>
            </a:r>
            <a:endParaRPr sz="1200"/>
          </a:p>
          <a:p>
            <a:pPr marL="0" marR="0" lvl="0" indent="0" algn="l" rtl="0">
              <a:lnSpc>
                <a:spcPct val="100000"/>
              </a:lnSpc>
              <a:spcBef>
                <a:spcPts val="0"/>
              </a:spcBef>
              <a:spcAft>
                <a:spcPts val="0"/>
              </a:spcAft>
              <a:buClr>
                <a:srgbClr val="000000"/>
              </a:buClr>
              <a:buSzPts val="1600"/>
              <a:buFont typeface="Arial"/>
              <a:buNone/>
            </a:pPr>
            <a:endParaRPr sz="1200"/>
          </a:p>
          <a:p>
            <a:pPr marL="0" marR="0" lvl="0" indent="0" algn="l" rtl="0">
              <a:lnSpc>
                <a:spcPct val="100000"/>
              </a:lnSpc>
              <a:spcBef>
                <a:spcPts val="0"/>
              </a:spcBef>
              <a:spcAft>
                <a:spcPts val="0"/>
              </a:spcAft>
              <a:buClr>
                <a:srgbClr val="000000"/>
              </a:buClr>
              <a:buSzPts val="1600"/>
              <a:buFont typeface="Arial"/>
              <a:buNone/>
            </a:pPr>
            <a:r>
              <a:rPr lang="en-US" sz="1200"/>
              <a:t>Guaranteed reliability with SLAs</a:t>
            </a:r>
            <a:endParaRPr sz="1200"/>
          </a:p>
        </p:txBody>
      </p:sp>
    </p:spTree>
    <p:extLst>
      <p:ext uri="{BB962C8B-B14F-4D97-AF65-F5344CB8AC3E}">
        <p14:creationId xmlns:p14="http://schemas.microsoft.com/office/powerpoint/2010/main" val="12276584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274"/>
        <p:cNvGrpSpPr/>
        <p:nvPr/>
      </p:nvGrpSpPr>
      <p:grpSpPr>
        <a:xfrm>
          <a:off x="0" y="0"/>
          <a:ext cx="0" cy="0"/>
          <a:chOff x="0" y="0"/>
          <a:chExt cx="0" cy="0"/>
        </a:xfrm>
      </p:grpSpPr>
      <p:sp>
        <p:nvSpPr>
          <p:cNvPr id="10275" name="Google Shape;10275;p292"/>
          <p:cNvSpPr txBox="1">
            <a:spLocks noGrp="1"/>
          </p:cNvSpPr>
          <p:nvPr>
            <p:ph type="title"/>
          </p:nvPr>
        </p:nvSpPr>
        <p:spPr>
          <a:xfrm>
            <a:off x="609600" y="340494"/>
            <a:ext cx="10972800" cy="528300"/>
          </a:xfrm>
          <a:prstGeom prst="rect">
            <a:avLst/>
          </a:prstGeom>
          <a:noFill/>
          <a:ln>
            <a:noFill/>
          </a:ln>
        </p:spPr>
        <p:txBody>
          <a:bodyPr spcFirstLastPara="1" wrap="square" lIns="0" tIns="0" rIns="0" bIns="0" anchor="b" anchorCtr="0">
            <a:noAutofit/>
          </a:bodyPr>
          <a:lstStyle/>
          <a:p>
            <a:pPr marL="0" marR="0" lvl="0" indent="0" algn="l" rtl="0">
              <a:lnSpc>
                <a:spcPct val="90000"/>
              </a:lnSpc>
              <a:spcBef>
                <a:spcPts val="0"/>
              </a:spcBef>
              <a:spcAft>
                <a:spcPts val="0"/>
              </a:spcAft>
              <a:buClr>
                <a:schemeClr val="dk1"/>
              </a:buClr>
              <a:buSzPts val="3200"/>
              <a:buFont typeface="Arial"/>
              <a:buNone/>
            </a:pPr>
            <a:r>
              <a:rPr lang="en-US" sz="2400"/>
              <a:t>MongoDB Atlas — Global Cloud Database </a:t>
            </a:r>
            <a:endParaRPr sz="2400"/>
          </a:p>
        </p:txBody>
      </p:sp>
      <p:sp>
        <p:nvSpPr>
          <p:cNvPr id="10276" name="Google Shape;10276;p292"/>
          <p:cNvSpPr/>
          <p:nvPr/>
        </p:nvSpPr>
        <p:spPr>
          <a:xfrm>
            <a:off x="609600" y="1210067"/>
            <a:ext cx="3675600" cy="2418300"/>
          </a:xfrm>
          <a:prstGeom prst="roundRect">
            <a:avLst>
              <a:gd name="adj" fmla="val 0"/>
            </a:avLst>
          </a:prstGeom>
          <a:solidFill>
            <a:srgbClr val="FFFFFF"/>
          </a:solidFill>
          <a:ln w="9525" cap="flat" cmpd="sng">
            <a:solidFill>
              <a:srgbClr val="D9D9D9"/>
            </a:solidFill>
            <a:prstDash val="solid"/>
            <a:round/>
            <a:headEnd type="none" w="sm" len="sm"/>
            <a:tailEnd type="none" w="sm" len="sm"/>
          </a:ln>
        </p:spPr>
        <p:txBody>
          <a:bodyPr spcFirstLastPara="1" wrap="square" lIns="182875" tIns="182875" rIns="182875" bIns="91425" anchor="t" anchorCtr="0">
            <a:noAutofit/>
          </a:bodyPr>
          <a:lstStyle/>
          <a:p>
            <a:pPr marL="0" marR="0" lvl="0" indent="0" algn="l" rtl="0">
              <a:lnSpc>
                <a:spcPct val="100000"/>
              </a:lnSpc>
              <a:spcBef>
                <a:spcPts val="0"/>
              </a:spcBef>
              <a:spcAft>
                <a:spcPts val="0"/>
              </a:spcAft>
              <a:buClr>
                <a:srgbClr val="1A1A1A"/>
              </a:buClr>
              <a:buSzPts val="1600"/>
              <a:buFont typeface="Arial"/>
              <a:buNone/>
            </a:pPr>
            <a:r>
              <a:rPr lang="en-US" sz="1500" b="1" i="0" u="none" strike="noStrike" cap="none">
                <a:solidFill>
                  <a:srgbClr val="D9D9D9"/>
                </a:solidFill>
                <a:latin typeface="Arial"/>
                <a:ea typeface="Arial"/>
                <a:cs typeface="Arial"/>
                <a:sym typeface="Arial"/>
              </a:rPr>
              <a:t>Self-</a:t>
            </a:r>
            <a:r>
              <a:rPr lang="en-US" sz="1500" b="1">
                <a:solidFill>
                  <a:srgbClr val="D9D9D9"/>
                </a:solidFill>
              </a:rPr>
              <a:t>service &amp; elastic</a:t>
            </a:r>
            <a:endParaRPr sz="1500" b="1">
              <a:solidFill>
                <a:srgbClr val="D9D9D9"/>
              </a:solidFill>
            </a:endParaRPr>
          </a:p>
          <a:p>
            <a:pPr marL="0" marR="0" lvl="0" indent="0" algn="l" rtl="0">
              <a:lnSpc>
                <a:spcPct val="100000"/>
              </a:lnSpc>
              <a:spcBef>
                <a:spcPts val="0"/>
              </a:spcBef>
              <a:spcAft>
                <a:spcPts val="0"/>
              </a:spcAft>
              <a:buClr>
                <a:srgbClr val="1A1A1A"/>
              </a:buClr>
              <a:buSzPts val="1600"/>
              <a:buFont typeface="Arial"/>
              <a:buNone/>
            </a:pPr>
            <a:endParaRPr sz="1200" b="1">
              <a:solidFill>
                <a:srgbClr val="D9D9D9"/>
              </a:solidFill>
            </a:endParaRPr>
          </a:p>
          <a:p>
            <a:pPr marL="0" marR="0" lvl="0" indent="0" algn="l" rtl="0">
              <a:lnSpc>
                <a:spcPct val="100000"/>
              </a:lnSpc>
              <a:spcBef>
                <a:spcPts val="0"/>
              </a:spcBef>
              <a:spcAft>
                <a:spcPts val="0"/>
              </a:spcAft>
              <a:buClr>
                <a:srgbClr val="1A1A1A"/>
              </a:buClr>
              <a:buSzPts val="1600"/>
              <a:buFont typeface="Arial"/>
              <a:buNone/>
            </a:pPr>
            <a:r>
              <a:rPr lang="en-US" sz="1200">
                <a:solidFill>
                  <a:srgbClr val="D9D9D9"/>
                </a:solidFill>
              </a:rPr>
              <a:t>Deploy, modify, and upgrade on demand with best-in-class operational automation </a:t>
            </a:r>
            <a:endParaRPr sz="1200">
              <a:solidFill>
                <a:srgbClr val="D9D9D9"/>
              </a:solidFill>
            </a:endParaRPr>
          </a:p>
          <a:p>
            <a:pPr marL="0" marR="0" lvl="0" indent="0" algn="l" rtl="0">
              <a:lnSpc>
                <a:spcPct val="100000"/>
              </a:lnSpc>
              <a:spcBef>
                <a:spcPts val="1200"/>
              </a:spcBef>
              <a:spcAft>
                <a:spcPts val="0"/>
              </a:spcAft>
              <a:buNone/>
            </a:pPr>
            <a:r>
              <a:rPr lang="en-US" sz="1200">
                <a:solidFill>
                  <a:srgbClr val="D9D9D9"/>
                </a:solidFill>
              </a:rPr>
              <a:t>Automated database maintenance </a:t>
            </a:r>
            <a:endParaRPr sz="1200">
              <a:solidFill>
                <a:srgbClr val="D9D9D9"/>
              </a:solidFill>
            </a:endParaRPr>
          </a:p>
          <a:p>
            <a:pPr marL="0" marR="0" lvl="0" indent="0" algn="l" rtl="0">
              <a:lnSpc>
                <a:spcPct val="100000"/>
              </a:lnSpc>
              <a:spcBef>
                <a:spcPts val="1300"/>
              </a:spcBef>
              <a:spcAft>
                <a:spcPts val="0"/>
              </a:spcAft>
              <a:buNone/>
            </a:pPr>
            <a:r>
              <a:rPr lang="en-US" sz="1200">
                <a:solidFill>
                  <a:srgbClr val="D9D9D9"/>
                </a:solidFill>
              </a:rPr>
              <a:t>Database and infrastructure resources as code </a:t>
            </a:r>
            <a:endParaRPr sz="1200">
              <a:solidFill>
                <a:srgbClr val="D9D9D9"/>
              </a:solidFill>
            </a:endParaRPr>
          </a:p>
          <a:p>
            <a:pPr marL="0" lvl="0" indent="0" algn="l" rtl="0">
              <a:spcBef>
                <a:spcPts val="1300"/>
              </a:spcBef>
              <a:spcAft>
                <a:spcPts val="0"/>
              </a:spcAft>
              <a:buNone/>
            </a:pPr>
            <a:r>
              <a:rPr lang="en-US" sz="1200">
                <a:solidFill>
                  <a:srgbClr val="D9D9D9"/>
                </a:solidFill>
              </a:rPr>
              <a:t>Scale up, out, or down in a few clicks or API calls</a:t>
            </a:r>
            <a:endParaRPr sz="1200">
              <a:solidFill>
                <a:srgbClr val="D9D9D9"/>
              </a:solidFill>
            </a:endParaRPr>
          </a:p>
          <a:p>
            <a:pPr marL="190500" marR="0" lvl="0" indent="0" algn="l" rtl="0">
              <a:lnSpc>
                <a:spcPct val="100000"/>
              </a:lnSpc>
              <a:spcBef>
                <a:spcPts val="1300"/>
              </a:spcBef>
              <a:spcAft>
                <a:spcPts val="0"/>
              </a:spcAft>
              <a:buNone/>
            </a:pPr>
            <a:endParaRPr sz="1200" b="0" i="0" u="none" strike="noStrike" cap="none">
              <a:solidFill>
                <a:srgbClr val="D9D9D9"/>
              </a:solidFill>
              <a:latin typeface="Arial"/>
              <a:ea typeface="Arial"/>
              <a:cs typeface="Arial"/>
              <a:sym typeface="Arial"/>
            </a:endParaRPr>
          </a:p>
          <a:p>
            <a:pPr marL="0" marR="0" lvl="0" indent="0" algn="l" rtl="0">
              <a:lnSpc>
                <a:spcPct val="100000"/>
              </a:lnSpc>
              <a:spcBef>
                <a:spcPts val="1300"/>
              </a:spcBef>
              <a:spcAft>
                <a:spcPts val="0"/>
              </a:spcAft>
              <a:buClr>
                <a:srgbClr val="000000"/>
              </a:buClr>
              <a:buSzPts val="1600"/>
              <a:buFont typeface="Arial"/>
              <a:buNone/>
            </a:pPr>
            <a:endParaRPr sz="1200" b="0" i="0" u="none" strike="noStrike" cap="none">
              <a:solidFill>
                <a:srgbClr val="D9D9D9"/>
              </a:solidFill>
              <a:latin typeface="Arial"/>
              <a:ea typeface="Arial"/>
              <a:cs typeface="Arial"/>
              <a:sym typeface="Arial"/>
            </a:endParaRPr>
          </a:p>
        </p:txBody>
      </p:sp>
      <p:sp>
        <p:nvSpPr>
          <p:cNvPr id="10277" name="Google Shape;10277;p292"/>
          <p:cNvSpPr/>
          <p:nvPr/>
        </p:nvSpPr>
        <p:spPr>
          <a:xfrm>
            <a:off x="4284768" y="1210067"/>
            <a:ext cx="3675600" cy="2418300"/>
          </a:xfrm>
          <a:prstGeom prst="roundRect">
            <a:avLst>
              <a:gd name="adj" fmla="val 0"/>
            </a:avLst>
          </a:prstGeom>
          <a:solidFill>
            <a:srgbClr val="FFFFFF"/>
          </a:solidFill>
          <a:ln w="9525" cap="flat" cmpd="sng">
            <a:solidFill>
              <a:srgbClr val="D9D9D9"/>
            </a:solidFill>
            <a:prstDash val="solid"/>
            <a:round/>
            <a:headEnd type="none" w="sm" len="sm"/>
            <a:tailEnd type="none" w="sm" len="sm"/>
          </a:ln>
        </p:spPr>
        <p:txBody>
          <a:bodyPr spcFirstLastPara="1" wrap="square" lIns="182875" tIns="182875" rIns="18287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500" b="1">
                <a:solidFill>
                  <a:srgbClr val="D9D9D9"/>
                </a:solidFill>
              </a:rPr>
              <a:t>Global &amp; cloud-agnostic</a:t>
            </a:r>
            <a:endParaRPr sz="1500" b="1">
              <a:solidFill>
                <a:srgbClr val="D9D9D9"/>
              </a:solidFill>
            </a:endParaRPr>
          </a:p>
          <a:p>
            <a:pPr marL="0" marR="0" lvl="0" indent="0" algn="l" rtl="0">
              <a:lnSpc>
                <a:spcPct val="100000"/>
              </a:lnSpc>
              <a:spcBef>
                <a:spcPts val="0"/>
              </a:spcBef>
              <a:spcAft>
                <a:spcPts val="0"/>
              </a:spcAft>
              <a:buClr>
                <a:srgbClr val="000000"/>
              </a:buClr>
              <a:buSzPts val="1600"/>
              <a:buFont typeface="Arial"/>
              <a:buNone/>
            </a:pPr>
            <a:endParaRPr sz="1200" b="1">
              <a:solidFill>
                <a:srgbClr val="D9D9D9"/>
              </a:solidFill>
            </a:endParaRPr>
          </a:p>
          <a:p>
            <a:pPr marL="0" lvl="0" indent="0" algn="l" rtl="0">
              <a:lnSpc>
                <a:spcPct val="100000"/>
              </a:lnSpc>
              <a:spcBef>
                <a:spcPts val="0"/>
              </a:spcBef>
              <a:spcAft>
                <a:spcPts val="0"/>
              </a:spcAft>
              <a:buNone/>
            </a:pPr>
            <a:r>
              <a:rPr lang="en-US" sz="1200">
                <a:solidFill>
                  <a:srgbClr val="D9D9D9"/>
                </a:solidFill>
              </a:rPr>
              <a:t>Available in 56 regions across AWS, Azure, GCP</a:t>
            </a:r>
            <a:endParaRPr sz="1200">
              <a:solidFill>
                <a:srgbClr val="D9D9D9"/>
              </a:solidFill>
            </a:endParaRPr>
          </a:p>
          <a:p>
            <a:pPr marL="0" lvl="0" indent="0" algn="l" rtl="0">
              <a:lnSpc>
                <a:spcPct val="100000"/>
              </a:lnSpc>
              <a:spcBef>
                <a:spcPts val="1300"/>
              </a:spcBef>
              <a:spcAft>
                <a:spcPts val="0"/>
              </a:spcAft>
              <a:buNone/>
            </a:pPr>
            <a:r>
              <a:rPr lang="en-US" sz="1200">
                <a:solidFill>
                  <a:srgbClr val="D9D9D9"/>
                </a:solidFill>
              </a:rPr>
              <a:t>Global clusters for read/write anywhere deployments and multi-region fault tolerance</a:t>
            </a:r>
            <a:endParaRPr sz="1200">
              <a:solidFill>
                <a:srgbClr val="D9D9D9"/>
              </a:solidFill>
            </a:endParaRPr>
          </a:p>
          <a:p>
            <a:pPr marL="0" lvl="0" indent="0" algn="l" rtl="0">
              <a:lnSpc>
                <a:spcPct val="100000"/>
              </a:lnSpc>
              <a:spcBef>
                <a:spcPts val="1300"/>
              </a:spcBef>
              <a:spcAft>
                <a:spcPts val="1300"/>
              </a:spcAft>
              <a:buNone/>
            </a:pPr>
            <a:r>
              <a:rPr lang="en-US" sz="1200">
                <a:solidFill>
                  <a:srgbClr val="D9D9D9"/>
                </a:solidFill>
              </a:rPr>
              <a:t>Easy migrations with a consistent experience across cloud providers  </a:t>
            </a:r>
            <a:endParaRPr sz="1200">
              <a:solidFill>
                <a:srgbClr val="D9D9D9"/>
              </a:solidFill>
            </a:endParaRPr>
          </a:p>
        </p:txBody>
      </p:sp>
      <p:sp>
        <p:nvSpPr>
          <p:cNvPr id="10278" name="Google Shape;10278;p292"/>
          <p:cNvSpPr/>
          <p:nvPr/>
        </p:nvSpPr>
        <p:spPr>
          <a:xfrm>
            <a:off x="7959971" y="1210067"/>
            <a:ext cx="3675600" cy="2418300"/>
          </a:xfrm>
          <a:prstGeom prst="roundRect">
            <a:avLst>
              <a:gd name="adj" fmla="val 0"/>
            </a:avLst>
          </a:prstGeom>
          <a:solidFill>
            <a:srgbClr val="FFFFFF"/>
          </a:solidFill>
          <a:ln w="9525" cap="flat" cmpd="sng">
            <a:solidFill>
              <a:srgbClr val="D9D9D9"/>
            </a:solidFill>
            <a:prstDash val="solid"/>
            <a:round/>
            <a:headEnd type="none" w="sm" len="sm"/>
            <a:tailEnd type="none" w="sm" len="sm"/>
          </a:ln>
        </p:spPr>
        <p:txBody>
          <a:bodyPr spcFirstLastPara="1" wrap="square" lIns="182875" tIns="182875" rIns="18287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500" b="1">
                <a:solidFill>
                  <a:srgbClr val="D9D9D9"/>
                </a:solidFill>
              </a:rPr>
              <a:t>Enterprise-grade security &amp; SLAs</a:t>
            </a:r>
            <a:endParaRPr sz="1500" b="1">
              <a:solidFill>
                <a:srgbClr val="D9D9D9"/>
              </a:solidFill>
            </a:endParaRPr>
          </a:p>
          <a:p>
            <a:pPr marL="0" marR="0" lvl="0" indent="0" algn="l" rtl="0">
              <a:lnSpc>
                <a:spcPct val="100000"/>
              </a:lnSpc>
              <a:spcBef>
                <a:spcPts val="0"/>
              </a:spcBef>
              <a:spcAft>
                <a:spcPts val="0"/>
              </a:spcAft>
              <a:buClr>
                <a:srgbClr val="000000"/>
              </a:buClr>
              <a:buSzPts val="1600"/>
              <a:buFont typeface="Arial"/>
              <a:buNone/>
            </a:pPr>
            <a:endParaRPr sz="1200" b="1">
              <a:solidFill>
                <a:srgbClr val="D9D9D9"/>
              </a:solidFill>
            </a:endParaRPr>
          </a:p>
          <a:p>
            <a:pPr marL="0" marR="0" lvl="0" indent="0" algn="l" rtl="0">
              <a:lnSpc>
                <a:spcPct val="100000"/>
              </a:lnSpc>
              <a:spcBef>
                <a:spcPts val="0"/>
              </a:spcBef>
              <a:spcAft>
                <a:spcPts val="0"/>
              </a:spcAft>
              <a:buClr>
                <a:srgbClr val="000000"/>
              </a:buClr>
              <a:buSzPts val="1600"/>
              <a:buFont typeface="Arial"/>
              <a:buNone/>
            </a:pPr>
            <a:r>
              <a:rPr lang="en-US" sz="1200">
                <a:solidFill>
                  <a:srgbClr val="D9D9D9"/>
                </a:solidFill>
              </a:rPr>
              <a:t>Network isolation, VPC peering, end-to-end encryption, and role-based access controls </a:t>
            </a: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r>
              <a:rPr lang="en-US" sz="1200">
                <a:solidFill>
                  <a:srgbClr val="D9D9D9"/>
                </a:solidFill>
              </a:rPr>
              <a:t>Encryption key management, LDAP integration, granular database auditing </a:t>
            </a: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r>
              <a:rPr lang="en-US" sz="1200">
                <a:solidFill>
                  <a:srgbClr val="D9D9D9"/>
                </a:solidFill>
              </a:rPr>
              <a:t>SOC 2 / Privacy Shield / HIPAA</a:t>
            </a: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r>
              <a:rPr lang="en-US" sz="1200">
                <a:solidFill>
                  <a:srgbClr val="D9D9D9"/>
                </a:solidFill>
              </a:rPr>
              <a:t>Guaranteed reliability with SLAs</a:t>
            </a:r>
            <a:endParaRPr sz="1200">
              <a:solidFill>
                <a:srgbClr val="D9D9D9"/>
              </a:solidFill>
            </a:endParaRPr>
          </a:p>
        </p:txBody>
      </p:sp>
      <p:sp>
        <p:nvSpPr>
          <p:cNvPr id="10279" name="Google Shape;10279;p292"/>
          <p:cNvSpPr/>
          <p:nvPr/>
        </p:nvSpPr>
        <p:spPr>
          <a:xfrm>
            <a:off x="4284768" y="3628769"/>
            <a:ext cx="3675600" cy="2418300"/>
          </a:xfrm>
          <a:prstGeom prst="roundRect">
            <a:avLst>
              <a:gd name="adj" fmla="val 0"/>
            </a:avLst>
          </a:prstGeom>
          <a:solidFill>
            <a:srgbClr val="FFFFFF"/>
          </a:solidFill>
          <a:ln w="9525" cap="flat" cmpd="sng">
            <a:solidFill>
              <a:srgbClr val="D9D9D9"/>
            </a:solidFill>
            <a:prstDash val="solid"/>
            <a:round/>
            <a:headEnd type="none" w="sm" len="sm"/>
            <a:tailEnd type="none" w="sm" len="sm"/>
          </a:ln>
        </p:spPr>
        <p:txBody>
          <a:bodyPr spcFirstLastPara="1" wrap="square" lIns="182875" tIns="182875" rIns="18287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500" b="1">
                <a:solidFill>
                  <a:srgbClr val="D9D9D9"/>
                </a:solidFill>
              </a:rPr>
              <a:t>Managed backup</a:t>
            </a:r>
            <a:endParaRPr sz="1500" b="1">
              <a:solidFill>
                <a:srgbClr val="D9D9D9"/>
              </a:solidFill>
            </a:endParaRPr>
          </a:p>
          <a:p>
            <a:pPr marL="0" marR="0" lvl="0" indent="0" algn="l" rtl="0">
              <a:lnSpc>
                <a:spcPct val="100000"/>
              </a:lnSpc>
              <a:spcBef>
                <a:spcPts val="0"/>
              </a:spcBef>
              <a:spcAft>
                <a:spcPts val="0"/>
              </a:spcAft>
              <a:buClr>
                <a:srgbClr val="000000"/>
              </a:buClr>
              <a:buSzPts val="1600"/>
              <a:buFont typeface="Arial"/>
              <a:buNone/>
            </a:pPr>
            <a:endParaRPr sz="1200" b="1">
              <a:solidFill>
                <a:srgbClr val="D9D9D9"/>
              </a:solidFill>
            </a:endParaRPr>
          </a:p>
          <a:p>
            <a:pPr marL="0" marR="0" lvl="0" indent="0" algn="l" rtl="0">
              <a:lnSpc>
                <a:spcPct val="100000"/>
              </a:lnSpc>
              <a:spcBef>
                <a:spcPts val="0"/>
              </a:spcBef>
              <a:spcAft>
                <a:spcPts val="0"/>
              </a:spcAft>
              <a:buClr>
                <a:srgbClr val="000000"/>
              </a:buClr>
              <a:buSzPts val="1600"/>
              <a:buFont typeface="Arial"/>
              <a:buNone/>
            </a:pPr>
            <a:r>
              <a:rPr lang="en-US" sz="1200">
                <a:solidFill>
                  <a:srgbClr val="D9D9D9"/>
                </a:solidFill>
              </a:rPr>
              <a:t>Point-in-time data recovery</a:t>
            </a: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r>
              <a:rPr lang="en-US" sz="1200">
                <a:solidFill>
                  <a:srgbClr val="D9D9D9"/>
                </a:solidFill>
              </a:rPr>
              <a:t>Queryable backup snapshots</a:t>
            </a: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r>
              <a:rPr lang="en-US" sz="1200">
                <a:solidFill>
                  <a:srgbClr val="D9D9D9"/>
                </a:solidFill>
              </a:rPr>
              <a:t>Consistent snapshots of sharded deployments </a:t>
            </a: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r>
              <a:rPr lang="en-US" sz="1200">
                <a:solidFill>
                  <a:srgbClr val="D9D9D9"/>
                </a:solidFill>
              </a:rPr>
              <a:t>Cloud data mobility </a:t>
            </a: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endParaRPr sz="1200">
              <a:solidFill>
                <a:srgbClr val="D9D9D9"/>
              </a:solidFill>
            </a:endParaRPr>
          </a:p>
          <a:p>
            <a:pPr marL="0" marR="0" lvl="0" indent="0" algn="l" rtl="0">
              <a:lnSpc>
                <a:spcPct val="100000"/>
              </a:lnSpc>
              <a:spcBef>
                <a:spcPts val="0"/>
              </a:spcBef>
              <a:spcAft>
                <a:spcPts val="700"/>
              </a:spcAft>
              <a:buClr>
                <a:srgbClr val="000000"/>
              </a:buClr>
              <a:buSzPts val="1600"/>
              <a:buFont typeface="Arial"/>
              <a:buNone/>
            </a:pPr>
            <a:endParaRPr sz="1200" b="1" i="0" u="none" strike="noStrike" cap="none">
              <a:solidFill>
                <a:srgbClr val="D9D9D9"/>
              </a:solidFill>
              <a:latin typeface="Arial"/>
              <a:ea typeface="Arial"/>
              <a:cs typeface="Arial"/>
              <a:sym typeface="Arial"/>
            </a:endParaRPr>
          </a:p>
        </p:txBody>
      </p:sp>
      <p:sp>
        <p:nvSpPr>
          <p:cNvPr id="10280" name="Google Shape;10280;p292"/>
          <p:cNvSpPr/>
          <p:nvPr/>
        </p:nvSpPr>
        <p:spPr>
          <a:xfrm>
            <a:off x="7959971" y="3628769"/>
            <a:ext cx="3675600" cy="2418300"/>
          </a:xfrm>
          <a:prstGeom prst="roundRect">
            <a:avLst>
              <a:gd name="adj" fmla="val 0"/>
            </a:avLst>
          </a:prstGeom>
          <a:solidFill>
            <a:srgbClr val="FFFFFF"/>
          </a:solidFill>
          <a:ln w="9525" cap="flat" cmpd="sng">
            <a:solidFill>
              <a:srgbClr val="D9D9D9"/>
            </a:solidFill>
            <a:prstDash val="solid"/>
            <a:round/>
            <a:headEnd type="none" w="sm" len="sm"/>
            <a:tailEnd type="none" w="sm" len="sm"/>
          </a:ln>
        </p:spPr>
        <p:txBody>
          <a:bodyPr spcFirstLastPara="1" wrap="square" lIns="182875" tIns="182875" rIns="182875" bIns="91425" anchor="t" anchorCtr="0">
            <a:noAutofit/>
          </a:bodyPr>
          <a:lstStyle/>
          <a:p>
            <a:pPr marL="0" lvl="0" indent="0" algn="l" rtl="0">
              <a:spcBef>
                <a:spcPts val="0"/>
              </a:spcBef>
              <a:spcAft>
                <a:spcPts val="0"/>
              </a:spcAft>
              <a:buClr>
                <a:schemeClr val="dk1"/>
              </a:buClr>
              <a:buSzPts val="1600"/>
              <a:buFont typeface="Arial"/>
              <a:buNone/>
            </a:pPr>
            <a:r>
              <a:rPr lang="en-US" sz="1500" b="1">
                <a:solidFill>
                  <a:srgbClr val="D9D9D9"/>
                </a:solidFill>
              </a:rPr>
              <a:t>Stitch: Serverless platform services</a:t>
            </a:r>
            <a:endParaRPr sz="1500" b="1">
              <a:solidFill>
                <a:srgbClr val="D9D9D9"/>
              </a:solidFill>
            </a:endParaRPr>
          </a:p>
          <a:p>
            <a:pPr marL="0" lvl="0" indent="0" algn="l" rtl="0">
              <a:spcBef>
                <a:spcPts val="1200"/>
              </a:spcBef>
              <a:spcAft>
                <a:spcPts val="0"/>
              </a:spcAft>
              <a:buClr>
                <a:schemeClr val="dk1"/>
              </a:buClr>
              <a:buSzPts val="1500"/>
              <a:buFont typeface="Arial"/>
              <a:buNone/>
            </a:pPr>
            <a:r>
              <a:rPr lang="en-US" sz="1200">
                <a:solidFill>
                  <a:srgbClr val="D9D9D9"/>
                </a:solidFill>
              </a:rPr>
              <a:t>Simple, serverless functions for backend logic, service integrations, and APIs</a:t>
            </a:r>
            <a:endParaRPr sz="1200">
              <a:solidFill>
                <a:srgbClr val="D9D9D9"/>
              </a:solidFill>
            </a:endParaRPr>
          </a:p>
          <a:p>
            <a:pPr marL="0" lvl="0" indent="0" algn="l" rtl="0">
              <a:spcBef>
                <a:spcPts val="1200"/>
              </a:spcBef>
              <a:spcAft>
                <a:spcPts val="0"/>
              </a:spcAft>
              <a:buClr>
                <a:schemeClr val="dk1"/>
              </a:buClr>
              <a:buSzPts val="1500"/>
              <a:buFont typeface="Arial"/>
              <a:buNone/>
            </a:pPr>
            <a:r>
              <a:rPr lang="en-US" sz="1200">
                <a:solidFill>
                  <a:srgbClr val="D9D9D9"/>
                </a:solidFill>
              </a:rPr>
              <a:t>Database access from your frontend secured by straightforward, field-level access rules</a:t>
            </a:r>
            <a:endParaRPr sz="1200">
              <a:solidFill>
                <a:srgbClr val="D9D9D9"/>
              </a:solidFill>
            </a:endParaRPr>
          </a:p>
          <a:p>
            <a:pPr marL="0" lvl="0" indent="0" algn="l" rtl="0">
              <a:spcBef>
                <a:spcPts val="1200"/>
              </a:spcBef>
              <a:spcAft>
                <a:spcPts val="0"/>
              </a:spcAft>
              <a:buClr>
                <a:schemeClr val="dk1"/>
              </a:buClr>
              <a:buSzPts val="1500"/>
              <a:buFont typeface="Arial"/>
              <a:buNone/>
            </a:pPr>
            <a:r>
              <a:rPr lang="en-US" sz="1200">
                <a:solidFill>
                  <a:srgbClr val="D9D9D9"/>
                </a:solidFill>
              </a:rPr>
              <a:t>Database and authentication triggers to react to changes in real time</a:t>
            </a:r>
            <a:endParaRPr sz="1200">
              <a:solidFill>
                <a:srgbClr val="D9D9D9"/>
              </a:solidFill>
            </a:endParaRPr>
          </a:p>
          <a:p>
            <a:pPr marL="0" lvl="0" indent="0" algn="l" rtl="0">
              <a:spcBef>
                <a:spcPts val="0"/>
              </a:spcBef>
              <a:spcAft>
                <a:spcPts val="0"/>
              </a:spcAft>
              <a:buClr>
                <a:schemeClr val="dk1"/>
              </a:buClr>
              <a:buSzPts val="1600"/>
              <a:buFont typeface="Arial"/>
              <a:buNone/>
            </a:pPr>
            <a:endParaRPr sz="1200" b="1">
              <a:solidFill>
                <a:srgbClr val="D9D9D9"/>
              </a:solidFill>
            </a:endParaRPr>
          </a:p>
          <a:p>
            <a:pPr marL="0" marR="0" lvl="0" indent="0" algn="l" rtl="0">
              <a:lnSpc>
                <a:spcPct val="100000"/>
              </a:lnSpc>
              <a:spcBef>
                <a:spcPts val="700"/>
              </a:spcBef>
              <a:spcAft>
                <a:spcPts val="0"/>
              </a:spcAft>
              <a:buNone/>
            </a:pPr>
            <a:endParaRPr sz="1200" b="1">
              <a:solidFill>
                <a:srgbClr val="D9D9D9"/>
              </a:solidFill>
            </a:endParaRPr>
          </a:p>
          <a:p>
            <a:pPr marL="0" marR="0" lvl="0" indent="0" algn="l" rtl="0">
              <a:lnSpc>
                <a:spcPct val="100000"/>
              </a:lnSpc>
              <a:spcBef>
                <a:spcPts val="0"/>
              </a:spcBef>
              <a:spcAft>
                <a:spcPts val="700"/>
              </a:spcAft>
              <a:buClr>
                <a:srgbClr val="000000"/>
              </a:buClr>
              <a:buSzPts val="1600"/>
              <a:buFont typeface="Arial"/>
              <a:buNone/>
            </a:pPr>
            <a:endParaRPr sz="1200" b="1" i="0" u="none" strike="noStrike" cap="none">
              <a:solidFill>
                <a:srgbClr val="D9D9D9"/>
              </a:solidFill>
              <a:latin typeface="Arial"/>
              <a:ea typeface="Arial"/>
              <a:cs typeface="Arial"/>
              <a:sym typeface="Arial"/>
            </a:endParaRPr>
          </a:p>
        </p:txBody>
      </p:sp>
      <p:sp>
        <p:nvSpPr>
          <p:cNvPr id="10281" name="Google Shape;10281;p292"/>
          <p:cNvSpPr/>
          <p:nvPr/>
        </p:nvSpPr>
        <p:spPr>
          <a:xfrm>
            <a:off x="609600" y="3628769"/>
            <a:ext cx="3675600" cy="2418300"/>
          </a:xfrm>
          <a:prstGeom prst="roundRect">
            <a:avLst>
              <a:gd name="adj" fmla="val 0"/>
            </a:avLst>
          </a:prstGeom>
          <a:solidFill>
            <a:srgbClr val="FFFFFF"/>
          </a:solidFill>
          <a:ln w="9525" cap="flat" cmpd="sng">
            <a:solidFill>
              <a:srgbClr val="13AA52"/>
            </a:solidFill>
            <a:prstDash val="solid"/>
            <a:round/>
            <a:headEnd type="none" w="sm" len="sm"/>
            <a:tailEnd type="none" w="sm" len="sm"/>
          </a:ln>
        </p:spPr>
        <p:txBody>
          <a:bodyPr spcFirstLastPara="1" wrap="square" lIns="182875" tIns="182875" rIns="182875" bIns="91425" anchor="t" anchorCtr="0">
            <a:noAutofit/>
          </a:bodyPr>
          <a:lstStyle/>
          <a:p>
            <a:pPr marL="0" marR="0" lvl="0" indent="0" algn="l" rtl="0">
              <a:lnSpc>
                <a:spcPct val="100000"/>
              </a:lnSpc>
              <a:spcBef>
                <a:spcPts val="0"/>
              </a:spcBef>
              <a:spcAft>
                <a:spcPts val="0"/>
              </a:spcAft>
              <a:buNone/>
            </a:pPr>
            <a:r>
              <a:rPr lang="en-US" sz="1500" b="1">
                <a:solidFill>
                  <a:srgbClr val="13AA52"/>
                </a:solidFill>
              </a:rPr>
              <a:t>Comprehensive monitoring</a:t>
            </a:r>
            <a:endParaRPr sz="1500" b="1">
              <a:solidFill>
                <a:srgbClr val="13AA52"/>
              </a:solidFill>
            </a:endParaRPr>
          </a:p>
          <a:p>
            <a:pPr marL="0" marR="0" lvl="0" indent="0" algn="l" rtl="0">
              <a:lnSpc>
                <a:spcPct val="100000"/>
              </a:lnSpc>
              <a:spcBef>
                <a:spcPts val="0"/>
              </a:spcBef>
              <a:spcAft>
                <a:spcPts val="0"/>
              </a:spcAft>
              <a:buNone/>
            </a:pPr>
            <a:endParaRPr sz="1200" b="1">
              <a:solidFill>
                <a:srgbClr val="13AA52"/>
              </a:solidFill>
            </a:endParaRPr>
          </a:p>
          <a:p>
            <a:pPr marL="0" marR="0" lvl="0" indent="0" algn="l" rtl="0">
              <a:lnSpc>
                <a:spcPct val="100000"/>
              </a:lnSpc>
              <a:spcBef>
                <a:spcPts val="0"/>
              </a:spcBef>
              <a:spcAft>
                <a:spcPts val="0"/>
              </a:spcAft>
              <a:buNone/>
            </a:pPr>
            <a:r>
              <a:rPr lang="en-US" sz="1200">
                <a:solidFill>
                  <a:srgbClr val="1A1A1A"/>
                </a:solidFill>
              </a:rPr>
              <a:t>Deep visibility into 100+ KPIs with proactive alerting </a:t>
            </a:r>
            <a:endParaRPr sz="1200">
              <a:solidFill>
                <a:srgbClr val="1A1A1A"/>
              </a:solidFill>
            </a:endParaRPr>
          </a:p>
          <a:p>
            <a:pPr marL="0" marR="0" lvl="0" indent="0" algn="l" rtl="0">
              <a:lnSpc>
                <a:spcPct val="100000"/>
              </a:lnSpc>
              <a:spcBef>
                <a:spcPts val="0"/>
              </a:spcBef>
              <a:spcAft>
                <a:spcPts val="0"/>
              </a:spcAft>
              <a:buNone/>
            </a:pPr>
            <a:endParaRPr sz="1200">
              <a:solidFill>
                <a:srgbClr val="1A1A1A"/>
              </a:solidFill>
            </a:endParaRPr>
          </a:p>
          <a:p>
            <a:pPr marL="0" marR="0" lvl="0" indent="0" algn="l" rtl="0">
              <a:lnSpc>
                <a:spcPct val="100000"/>
              </a:lnSpc>
              <a:spcBef>
                <a:spcPts val="0"/>
              </a:spcBef>
              <a:spcAft>
                <a:spcPts val="0"/>
              </a:spcAft>
              <a:buNone/>
            </a:pPr>
            <a:r>
              <a:rPr lang="en-US" sz="1200">
                <a:solidFill>
                  <a:srgbClr val="1A1A1A"/>
                </a:solidFill>
              </a:rPr>
              <a:t>Real-time performance tracking and Performance Advisor </a:t>
            </a:r>
            <a:endParaRPr sz="1200">
              <a:solidFill>
                <a:srgbClr val="1A1A1A"/>
              </a:solidFill>
            </a:endParaRPr>
          </a:p>
          <a:p>
            <a:pPr marL="0" lvl="0" indent="0" algn="l" rtl="0">
              <a:spcBef>
                <a:spcPts val="1200"/>
              </a:spcBef>
              <a:spcAft>
                <a:spcPts val="0"/>
              </a:spcAft>
              <a:buNone/>
            </a:pPr>
            <a:r>
              <a:rPr lang="en-US" sz="1200">
                <a:solidFill>
                  <a:srgbClr val="1A1A1A"/>
                </a:solidFill>
              </a:rPr>
              <a:t>APIs to integrate with monitoring dashboards </a:t>
            </a:r>
            <a:endParaRPr sz="1200">
              <a:solidFill>
                <a:srgbClr val="1A1A1A"/>
              </a:solidFill>
            </a:endParaRPr>
          </a:p>
          <a:p>
            <a:pPr marL="0" lvl="0" indent="0" algn="l" rtl="0">
              <a:spcBef>
                <a:spcPts val="1200"/>
              </a:spcBef>
              <a:spcAft>
                <a:spcPts val="0"/>
              </a:spcAft>
              <a:buNone/>
            </a:pPr>
            <a:endParaRPr sz="1200">
              <a:solidFill>
                <a:srgbClr val="1A1A1A"/>
              </a:solidFill>
            </a:endParaRPr>
          </a:p>
          <a:p>
            <a:pPr marL="0" lvl="0" indent="0" algn="l" rtl="0">
              <a:spcBef>
                <a:spcPts val="1200"/>
              </a:spcBef>
              <a:spcAft>
                <a:spcPts val="0"/>
              </a:spcAft>
              <a:buNone/>
            </a:pPr>
            <a:r>
              <a:rPr lang="en-US" sz="1200">
                <a:solidFill>
                  <a:srgbClr val="1A1A1A"/>
                </a:solidFill>
              </a:rPr>
              <a:t> </a:t>
            </a:r>
            <a:endParaRPr sz="1200">
              <a:solidFill>
                <a:srgbClr val="1A1A1A"/>
              </a:solidFill>
            </a:endParaRPr>
          </a:p>
        </p:txBody>
      </p:sp>
    </p:spTree>
    <p:extLst>
      <p:ext uri="{BB962C8B-B14F-4D97-AF65-F5344CB8AC3E}">
        <p14:creationId xmlns:p14="http://schemas.microsoft.com/office/powerpoint/2010/main" val="15185665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285"/>
        <p:cNvGrpSpPr/>
        <p:nvPr/>
      </p:nvGrpSpPr>
      <p:grpSpPr>
        <a:xfrm>
          <a:off x="0" y="0"/>
          <a:ext cx="0" cy="0"/>
          <a:chOff x="0" y="0"/>
          <a:chExt cx="0" cy="0"/>
        </a:xfrm>
      </p:grpSpPr>
      <p:sp>
        <p:nvSpPr>
          <p:cNvPr id="10286" name="Google Shape;10286;p293"/>
          <p:cNvSpPr txBox="1">
            <a:spLocks noGrp="1"/>
          </p:cNvSpPr>
          <p:nvPr>
            <p:ph type="title"/>
          </p:nvPr>
        </p:nvSpPr>
        <p:spPr>
          <a:xfrm>
            <a:off x="609600" y="340494"/>
            <a:ext cx="10972800" cy="528300"/>
          </a:xfrm>
          <a:prstGeom prst="rect">
            <a:avLst/>
          </a:prstGeom>
          <a:noFill/>
          <a:ln>
            <a:noFill/>
          </a:ln>
        </p:spPr>
        <p:txBody>
          <a:bodyPr spcFirstLastPara="1" wrap="square" lIns="0" tIns="0" rIns="0" bIns="0" anchor="b" anchorCtr="0">
            <a:noAutofit/>
          </a:bodyPr>
          <a:lstStyle/>
          <a:p>
            <a:pPr marL="0" marR="0" lvl="0" indent="0" algn="l" rtl="0">
              <a:lnSpc>
                <a:spcPct val="90000"/>
              </a:lnSpc>
              <a:spcBef>
                <a:spcPts val="0"/>
              </a:spcBef>
              <a:spcAft>
                <a:spcPts val="0"/>
              </a:spcAft>
              <a:buClr>
                <a:schemeClr val="dk1"/>
              </a:buClr>
              <a:buSzPts val="3200"/>
              <a:buFont typeface="Arial"/>
              <a:buNone/>
            </a:pPr>
            <a:r>
              <a:rPr lang="en-US" sz="2400"/>
              <a:t>MongoDB Atlas — Global Cloud Database </a:t>
            </a:r>
            <a:endParaRPr sz="2400"/>
          </a:p>
        </p:txBody>
      </p:sp>
      <p:sp>
        <p:nvSpPr>
          <p:cNvPr id="10287" name="Google Shape;10287;p293"/>
          <p:cNvSpPr/>
          <p:nvPr/>
        </p:nvSpPr>
        <p:spPr>
          <a:xfrm>
            <a:off x="609600" y="1210067"/>
            <a:ext cx="3675600" cy="2418300"/>
          </a:xfrm>
          <a:prstGeom prst="roundRect">
            <a:avLst>
              <a:gd name="adj" fmla="val 0"/>
            </a:avLst>
          </a:prstGeom>
          <a:solidFill>
            <a:srgbClr val="FFFFFF"/>
          </a:solidFill>
          <a:ln w="9525" cap="flat" cmpd="sng">
            <a:solidFill>
              <a:srgbClr val="D9D9D9"/>
            </a:solidFill>
            <a:prstDash val="solid"/>
            <a:round/>
            <a:headEnd type="none" w="sm" len="sm"/>
            <a:tailEnd type="none" w="sm" len="sm"/>
          </a:ln>
        </p:spPr>
        <p:txBody>
          <a:bodyPr spcFirstLastPara="1" wrap="square" lIns="182875" tIns="182875" rIns="182875" bIns="91425" anchor="t" anchorCtr="0">
            <a:noAutofit/>
          </a:bodyPr>
          <a:lstStyle/>
          <a:p>
            <a:pPr marL="0" marR="0" lvl="0" indent="0" algn="l" rtl="0">
              <a:lnSpc>
                <a:spcPct val="100000"/>
              </a:lnSpc>
              <a:spcBef>
                <a:spcPts val="0"/>
              </a:spcBef>
              <a:spcAft>
                <a:spcPts val="0"/>
              </a:spcAft>
              <a:buClr>
                <a:srgbClr val="1A1A1A"/>
              </a:buClr>
              <a:buSzPts val="1600"/>
              <a:buFont typeface="Arial"/>
              <a:buNone/>
            </a:pPr>
            <a:r>
              <a:rPr lang="en-US" sz="1500" b="1" i="0" u="none" strike="noStrike" cap="none">
                <a:solidFill>
                  <a:srgbClr val="D9D9D9"/>
                </a:solidFill>
                <a:latin typeface="Arial"/>
                <a:ea typeface="Arial"/>
                <a:cs typeface="Arial"/>
                <a:sym typeface="Arial"/>
              </a:rPr>
              <a:t>Self-</a:t>
            </a:r>
            <a:r>
              <a:rPr lang="en-US" sz="1500" b="1">
                <a:solidFill>
                  <a:srgbClr val="D9D9D9"/>
                </a:solidFill>
              </a:rPr>
              <a:t>service &amp; elastic</a:t>
            </a:r>
            <a:endParaRPr sz="1500" b="1">
              <a:solidFill>
                <a:srgbClr val="D9D9D9"/>
              </a:solidFill>
            </a:endParaRPr>
          </a:p>
          <a:p>
            <a:pPr marL="0" marR="0" lvl="0" indent="0" algn="l" rtl="0">
              <a:lnSpc>
                <a:spcPct val="100000"/>
              </a:lnSpc>
              <a:spcBef>
                <a:spcPts val="0"/>
              </a:spcBef>
              <a:spcAft>
                <a:spcPts val="0"/>
              </a:spcAft>
              <a:buClr>
                <a:srgbClr val="1A1A1A"/>
              </a:buClr>
              <a:buSzPts val="1600"/>
              <a:buFont typeface="Arial"/>
              <a:buNone/>
            </a:pPr>
            <a:endParaRPr sz="1200" b="1">
              <a:solidFill>
                <a:srgbClr val="D9D9D9"/>
              </a:solidFill>
            </a:endParaRPr>
          </a:p>
          <a:p>
            <a:pPr marL="0" marR="0" lvl="0" indent="0" algn="l" rtl="0">
              <a:lnSpc>
                <a:spcPct val="100000"/>
              </a:lnSpc>
              <a:spcBef>
                <a:spcPts val="0"/>
              </a:spcBef>
              <a:spcAft>
                <a:spcPts val="0"/>
              </a:spcAft>
              <a:buClr>
                <a:srgbClr val="1A1A1A"/>
              </a:buClr>
              <a:buSzPts val="1600"/>
              <a:buFont typeface="Arial"/>
              <a:buNone/>
            </a:pPr>
            <a:r>
              <a:rPr lang="en-US" sz="1200">
                <a:solidFill>
                  <a:srgbClr val="D9D9D9"/>
                </a:solidFill>
              </a:rPr>
              <a:t>Deploy, modify, and upgrade on demand with best-in-class operational automation </a:t>
            </a:r>
            <a:endParaRPr sz="1200">
              <a:solidFill>
                <a:srgbClr val="D9D9D9"/>
              </a:solidFill>
            </a:endParaRPr>
          </a:p>
          <a:p>
            <a:pPr marL="0" marR="0" lvl="0" indent="0" algn="l" rtl="0">
              <a:lnSpc>
                <a:spcPct val="100000"/>
              </a:lnSpc>
              <a:spcBef>
                <a:spcPts val="1200"/>
              </a:spcBef>
              <a:spcAft>
                <a:spcPts val="0"/>
              </a:spcAft>
              <a:buNone/>
            </a:pPr>
            <a:r>
              <a:rPr lang="en-US" sz="1200">
                <a:solidFill>
                  <a:srgbClr val="D9D9D9"/>
                </a:solidFill>
              </a:rPr>
              <a:t>Automated database maintenance </a:t>
            </a:r>
            <a:endParaRPr sz="1200">
              <a:solidFill>
                <a:srgbClr val="D9D9D9"/>
              </a:solidFill>
            </a:endParaRPr>
          </a:p>
          <a:p>
            <a:pPr marL="0" marR="0" lvl="0" indent="0" algn="l" rtl="0">
              <a:lnSpc>
                <a:spcPct val="100000"/>
              </a:lnSpc>
              <a:spcBef>
                <a:spcPts val="1300"/>
              </a:spcBef>
              <a:spcAft>
                <a:spcPts val="0"/>
              </a:spcAft>
              <a:buNone/>
            </a:pPr>
            <a:r>
              <a:rPr lang="en-US" sz="1200">
                <a:solidFill>
                  <a:srgbClr val="D9D9D9"/>
                </a:solidFill>
              </a:rPr>
              <a:t>Database and infrastructure resources as code </a:t>
            </a:r>
            <a:endParaRPr sz="1200">
              <a:solidFill>
                <a:srgbClr val="D9D9D9"/>
              </a:solidFill>
            </a:endParaRPr>
          </a:p>
          <a:p>
            <a:pPr marL="0" lvl="0" indent="0" algn="l" rtl="0">
              <a:spcBef>
                <a:spcPts val="1300"/>
              </a:spcBef>
              <a:spcAft>
                <a:spcPts val="0"/>
              </a:spcAft>
              <a:buNone/>
            </a:pPr>
            <a:r>
              <a:rPr lang="en-US" sz="1200">
                <a:solidFill>
                  <a:srgbClr val="D9D9D9"/>
                </a:solidFill>
              </a:rPr>
              <a:t>Scale up, out, or down in a few clicks or API calls</a:t>
            </a:r>
            <a:endParaRPr sz="1200">
              <a:solidFill>
                <a:srgbClr val="D9D9D9"/>
              </a:solidFill>
            </a:endParaRPr>
          </a:p>
          <a:p>
            <a:pPr marL="190500" marR="0" lvl="0" indent="0" algn="l" rtl="0">
              <a:lnSpc>
                <a:spcPct val="100000"/>
              </a:lnSpc>
              <a:spcBef>
                <a:spcPts val="1300"/>
              </a:spcBef>
              <a:spcAft>
                <a:spcPts val="0"/>
              </a:spcAft>
              <a:buNone/>
            </a:pPr>
            <a:endParaRPr sz="1200" b="0" i="0" u="none" strike="noStrike" cap="none">
              <a:solidFill>
                <a:srgbClr val="D9D9D9"/>
              </a:solidFill>
              <a:latin typeface="Arial"/>
              <a:ea typeface="Arial"/>
              <a:cs typeface="Arial"/>
              <a:sym typeface="Arial"/>
            </a:endParaRPr>
          </a:p>
          <a:p>
            <a:pPr marL="0" marR="0" lvl="0" indent="0" algn="l" rtl="0">
              <a:lnSpc>
                <a:spcPct val="100000"/>
              </a:lnSpc>
              <a:spcBef>
                <a:spcPts val="1300"/>
              </a:spcBef>
              <a:spcAft>
                <a:spcPts val="0"/>
              </a:spcAft>
              <a:buClr>
                <a:srgbClr val="000000"/>
              </a:buClr>
              <a:buSzPts val="1600"/>
              <a:buFont typeface="Arial"/>
              <a:buNone/>
            </a:pPr>
            <a:endParaRPr sz="1200" b="0" i="0" u="none" strike="noStrike" cap="none">
              <a:solidFill>
                <a:srgbClr val="D9D9D9"/>
              </a:solidFill>
              <a:latin typeface="Arial"/>
              <a:ea typeface="Arial"/>
              <a:cs typeface="Arial"/>
              <a:sym typeface="Arial"/>
            </a:endParaRPr>
          </a:p>
        </p:txBody>
      </p:sp>
      <p:sp>
        <p:nvSpPr>
          <p:cNvPr id="10288" name="Google Shape;10288;p293"/>
          <p:cNvSpPr/>
          <p:nvPr/>
        </p:nvSpPr>
        <p:spPr>
          <a:xfrm>
            <a:off x="4284768" y="1210067"/>
            <a:ext cx="3675600" cy="2418300"/>
          </a:xfrm>
          <a:prstGeom prst="roundRect">
            <a:avLst>
              <a:gd name="adj" fmla="val 0"/>
            </a:avLst>
          </a:prstGeom>
          <a:solidFill>
            <a:srgbClr val="FFFFFF"/>
          </a:solidFill>
          <a:ln w="9525" cap="flat" cmpd="sng">
            <a:solidFill>
              <a:srgbClr val="D9D9D9"/>
            </a:solidFill>
            <a:prstDash val="solid"/>
            <a:round/>
            <a:headEnd type="none" w="sm" len="sm"/>
            <a:tailEnd type="none" w="sm" len="sm"/>
          </a:ln>
        </p:spPr>
        <p:txBody>
          <a:bodyPr spcFirstLastPara="1" wrap="square" lIns="182875" tIns="182875" rIns="18287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500" b="1">
                <a:solidFill>
                  <a:srgbClr val="D9D9D9"/>
                </a:solidFill>
              </a:rPr>
              <a:t>Global &amp; cloud-agnostic</a:t>
            </a:r>
            <a:endParaRPr sz="1500" b="1">
              <a:solidFill>
                <a:srgbClr val="D9D9D9"/>
              </a:solidFill>
            </a:endParaRPr>
          </a:p>
          <a:p>
            <a:pPr marL="0" marR="0" lvl="0" indent="0" algn="l" rtl="0">
              <a:lnSpc>
                <a:spcPct val="100000"/>
              </a:lnSpc>
              <a:spcBef>
                <a:spcPts val="0"/>
              </a:spcBef>
              <a:spcAft>
                <a:spcPts val="0"/>
              </a:spcAft>
              <a:buClr>
                <a:srgbClr val="000000"/>
              </a:buClr>
              <a:buSzPts val="1600"/>
              <a:buFont typeface="Arial"/>
              <a:buNone/>
            </a:pPr>
            <a:endParaRPr sz="1200" b="1">
              <a:solidFill>
                <a:srgbClr val="D9D9D9"/>
              </a:solidFill>
            </a:endParaRPr>
          </a:p>
          <a:p>
            <a:pPr marL="0" lvl="0" indent="0" algn="l" rtl="0">
              <a:lnSpc>
                <a:spcPct val="100000"/>
              </a:lnSpc>
              <a:spcBef>
                <a:spcPts val="0"/>
              </a:spcBef>
              <a:spcAft>
                <a:spcPts val="0"/>
              </a:spcAft>
              <a:buNone/>
            </a:pPr>
            <a:r>
              <a:rPr lang="en-US" sz="1200">
                <a:solidFill>
                  <a:srgbClr val="D9D9D9"/>
                </a:solidFill>
              </a:rPr>
              <a:t>Available in 56 regions across AWS, Azure, GCP</a:t>
            </a:r>
            <a:endParaRPr sz="1200">
              <a:solidFill>
                <a:srgbClr val="D9D9D9"/>
              </a:solidFill>
            </a:endParaRPr>
          </a:p>
          <a:p>
            <a:pPr marL="0" lvl="0" indent="0" algn="l" rtl="0">
              <a:lnSpc>
                <a:spcPct val="100000"/>
              </a:lnSpc>
              <a:spcBef>
                <a:spcPts val="1300"/>
              </a:spcBef>
              <a:spcAft>
                <a:spcPts val="0"/>
              </a:spcAft>
              <a:buNone/>
            </a:pPr>
            <a:r>
              <a:rPr lang="en-US" sz="1200">
                <a:solidFill>
                  <a:srgbClr val="D9D9D9"/>
                </a:solidFill>
              </a:rPr>
              <a:t>Global clusters for read/write anywhere deployments and multi-region fault tolerance</a:t>
            </a:r>
            <a:endParaRPr sz="1200">
              <a:solidFill>
                <a:srgbClr val="D9D9D9"/>
              </a:solidFill>
            </a:endParaRPr>
          </a:p>
          <a:p>
            <a:pPr marL="0" lvl="0" indent="0" algn="l" rtl="0">
              <a:lnSpc>
                <a:spcPct val="100000"/>
              </a:lnSpc>
              <a:spcBef>
                <a:spcPts val="1300"/>
              </a:spcBef>
              <a:spcAft>
                <a:spcPts val="1300"/>
              </a:spcAft>
              <a:buNone/>
            </a:pPr>
            <a:r>
              <a:rPr lang="en-US" sz="1200">
                <a:solidFill>
                  <a:srgbClr val="D9D9D9"/>
                </a:solidFill>
              </a:rPr>
              <a:t>Easy migrations with a consistent experience across cloud providers  </a:t>
            </a:r>
            <a:endParaRPr sz="1200">
              <a:solidFill>
                <a:srgbClr val="D9D9D9"/>
              </a:solidFill>
            </a:endParaRPr>
          </a:p>
        </p:txBody>
      </p:sp>
      <p:sp>
        <p:nvSpPr>
          <p:cNvPr id="10289" name="Google Shape;10289;p293"/>
          <p:cNvSpPr/>
          <p:nvPr/>
        </p:nvSpPr>
        <p:spPr>
          <a:xfrm>
            <a:off x="7959971" y="1210067"/>
            <a:ext cx="3675600" cy="2418300"/>
          </a:xfrm>
          <a:prstGeom prst="roundRect">
            <a:avLst>
              <a:gd name="adj" fmla="val 0"/>
            </a:avLst>
          </a:prstGeom>
          <a:solidFill>
            <a:srgbClr val="FFFFFF"/>
          </a:solidFill>
          <a:ln w="9525" cap="flat" cmpd="sng">
            <a:solidFill>
              <a:srgbClr val="D9D9D9"/>
            </a:solidFill>
            <a:prstDash val="solid"/>
            <a:round/>
            <a:headEnd type="none" w="sm" len="sm"/>
            <a:tailEnd type="none" w="sm" len="sm"/>
          </a:ln>
        </p:spPr>
        <p:txBody>
          <a:bodyPr spcFirstLastPara="1" wrap="square" lIns="182875" tIns="182875" rIns="18287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500" b="1">
                <a:solidFill>
                  <a:srgbClr val="D9D9D9"/>
                </a:solidFill>
              </a:rPr>
              <a:t>Enterprise-grade security &amp; SLAs</a:t>
            </a:r>
            <a:endParaRPr sz="1500" b="1">
              <a:solidFill>
                <a:srgbClr val="D9D9D9"/>
              </a:solidFill>
            </a:endParaRPr>
          </a:p>
          <a:p>
            <a:pPr marL="0" marR="0" lvl="0" indent="0" algn="l" rtl="0">
              <a:lnSpc>
                <a:spcPct val="100000"/>
              </a:lnSpc>
              <a:spcBef>
                <a:spcPts val="0"/>
              </a:spcBef>
              <a:spcAft>
                <a:spcPts val="0"/>
              </a:spcAft>
              <a:buClr>
                <a:srgbClr val="000000"/>
              </a:buClr>
              <a:buSzPts val="1600"/>
              <a:buFont typeface="Arial"/>
              <a:buNone/>
            </a:pPr>
            <a:endParaRPr sz="1200" b="1">
              <a:solidFill>
                <a:srgbClr val="D9D9D9"/>
              </a:solidFill>
            </a:endParaRPr>
          </a:p>
          <a:p>
            <a:pPr marL="0" marR="0" lvl="0" indent="0" algn="l" rtl="0">
              <a:lnSpc>
                <a:spcPct val="100000"/>
              </a:lnSpc>
              <a:spcBef>
                <a:spcPts val="0"/>
              </a:spcBef>
              <a:spcAft>
                <a:spcPts val="0"/>
              </a:spcAft>
              <a:buClr>
                <a:srgbClr val="000000"/>
              </a:buClr>
              <a:buSzPts val="1600"/>
              <a:buFont typeface="Arial"/>
              <a:buNone/>
            </a:pPr>
            <a:r>
              <a:rPr lang="en-US" sz="1200">
                <a:solidFill>
                  <a:srgbClr val="D9D9D9"/>
                </a:solidFill>
              </a:rPr>
              <a:t>Network isolation, VPC peering, end-to-end encryption, and role-based access controls </a:t>
            </a: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r>
              <a:rPr lang="en-US" sz="1200">
                <a:solidFill>
                  <a:srgbClr val="D9D9D9"/>
                </a:solidFill>
              </a:rPr>
              <a:t>Encryption key management, LDAP integration, granular database auditing </a:t>
            </a: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r>
              <a:rPr lang="en-US" sz="1200">
                <a:solidFill>
                  <a:srgbClr val="D9D9D9"/>
                </a:solidFill>
              </a:rPr>
              <a:t>SOC 2 / Privacy Shield / HIPAA</a:t>
            </a: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r>
              <a:rPr lang="en-US" sz="1200">
                <a:solidFill>
                  <a:srgbClr val="D9D9D9"/>
                </a:solidFill>
              </a:rPr>
              <a:t>Guaranteed reliability with SLAs</a:t>
            </a:r>
            <a:endParaRPr sz="1200">
              <a:solidFill>
                <a:srgbClr val="D9D9D9"/>
              </a:solidFill>
            </a:endParaRPr>
          </a:p>
        </p:txBody>
      </p:sp>
      <p:sp>
        <p:nvSpPr>
          <p:cNvPr id="10290" name="Google Shape;10290;p293"/>
          <p:cNvSpPr/>
          <p:nvPr/>
        </p:nvSpPr>
        <p:spPr>
          <a:xfrm>
            <a:off x="609600" y="3628769"/>
            <a:ext cx="3675600" cy="2418300"/>
          </a:xfrm>
          <a:prstGeom prst="roundRect">
            <a:avLst>
              <a:gd name="adj" fmla="val 0"/>
            </a:avLst>
          </a:prstGeom>
          <a:solidFill>
            <a:srgbClr val="FFFFFF"/>
          </a:solidFill>
          <a:ln w="9525" cap="flat" cmpd="sng">
            <a:solidFill>
              <a:srgbClr val="D9D9D9"/>
            </a:solidFill>
            <a:prstDash val="solid"/>
            <a:round/>
            <a:headEnd type="none" w="sm" len="sm"/>
            <a:tailEnd type="none" w="sm" len="sm"/>
          </a:ln>
        </p:spPr>
        <p:txBody>
          <a:bodyPr spcFirstLastPara="1" wrap="square" lIns="182875" tIns="182875" rIns="182875" bIns="91425" anchor="t" anchorCtr="0">
            <a:noAutofit/>
          </a:bodyPr>
          <a:lstStyle/>
          <a:p>
            <a:pPr marL="0" marR="0" lvl="0" indent="0" algn="l" rtl="0">
              <a:lnSpc>
                <a:spcPct val="100000"/>
              </a:lnSpc>
              <a:spcBef>
                <a:spcPts val="0"/>
              </a:spcBef>
              <a:spcAft>
                <a:spcPts val="0"/>
              </a:spcAft>
              <a:buNone/>
            </a:pPr>
            <a:r>
              <a:rPr lang="en-US" sz="1500" b="1">
                <a:solidFill>
                  <a:srgbClr val="D9D9D9"/>
                </a:solidFill>
              </a:rPr>
              <a:t>Comprehensive monitoring</a:t>
            </a:r>
            <a:endParaRPr sz="1500" b="1">
              <a:solidFill>
                <a:srgbClr val="D9D9D9"/>
              </a:solidFill>
            </a:endParaRPr>
          </a:p>
          <a:p>
            <a:pPr marL="0" marR="0" lvl="0" indent="0" algn="l" rtl="0">
              <a:lnSpc>
                <a:spcPct val="100000"/>
              </a:lnSpc>
              <a:spcBef>
                <a:spcPts val="0"/>
              </a:spcBef>
              <a:spcAft>
                <a:spcPts val="0"/>
              </a:spcAft>
              <a:buNone/>
            </a:pPr>
            <a:endParaRPr sz="1200" b="1">
              <a:solidFill>
                <a:srgbClr val="D9D9D9"/>
              </a:solidFill>
            </a:endParaRPr>
          </a:p>
          <a:p>
            <a:pPr marL="0" marR="0" lvl="0" indent="0" algn="l" rtl="0">
              <a:lnSpc>
                <a:spcPct val="100000"/>
              </a:lnSpc>
              <a:spcBef>
                <a:spcPts val="0"/>
              </a:spcBef>
              <a:spcAft>
                <a:spcPts val="0"/>
              </a:spcAft>
              <a:buNone/>
            </a:pPr>
            <a:r>
              <a:rPr lang="en-US" sz="1200">
                <a:solidFill>
                  <a:srgbClr val="D9D9D9"/>
                </a:solidFill>
              </a:rPr>
              <a:t>Deep visibility into 100+ KPIs with proactive alerting </a:t>
            </a:r>
            <a:endParaRPr sz="1200">
              <a:solidFill>
                <a:srgbClr val="D9D9D9"/>
              </a:solidFill>
            </a:endParaRPr>
          </a:p>
          <a:p>
            <a:pPr marL="0" marR="0" lvl="0" indent="0" algn="l" rtl="0">
              <a:lnSpc>
                <a:spcPct val="100000"/>
              </a:lnSpc>
              <a:spcBef>
                <a:spcPts val="0"/>
              </a:spcBef>
              <a:spcAft>
                <a:spcPts val="0"/>
              </a:spcAft>
              <a:buNone/>
            </a:pPr>
            <a:endParaRPr sz="1200">
              <a:solidFill>
                <a:srgbClr val="D9D9D9"/>
              </a:solidFill>
            </a:endParaRPr>
          </a:p>
          <a:p>
            <a:pPr marL="0" marR="0" lvl="0" indent="0" algn="l" rtl="0">
              <a:lnSpc>
                <a:spcPct val="100000"/>
              </a:lnSpc>
              <a:spcBef>
                <a:spcPts val="0"/>
              </a:spcBef>
              <a:spcAft>
                <a:spcPts val="0"/>
              </a:spcAft>
              <a:buNone/>
            </a:pPr>
            <a:r>
              <a:rPr lang="en-US" sz="1200">
                <a:solidFill>
                  <a:srgbClr val="D9D9D9"/>
                </a:solidFill>
              </a:rPr>
              <a:t>Real-time performance tracking and Performance Advisor </a:t>
            </a:r>
            <a:endParaRPr sz="1200">
              <a:solidFill>
                <a:srgbClr val="D9D9D9"/>
              </a:solidFill>
            </a:endParaRPr>
          </a:p>
          <a:p>
            <a:pPr marL="0" lvl="0" indent="0" algn="l" rtl="0">
              <a:spcBef>
                <a:spcPts val="1200"/>
              </a:spcBef>
              <a:spcAft>
                <a:spcPts val="0"/>
              </a:spcAft>
              <a:buNone/>
            </a:pPr>
            <a:r>
              <a:rPr lang="en-US" sz="1200">
                <a:solidFill>
                  <a:srgbClr val="D9D9D9"/>
                </a:solidFill>
              </a:rPr>
              <a:t>APIs to integrate with monitoring dashboards </a:t>
            </a:r>
            <a:endParaRPr sz="1200">
              <a:solidFill>
                <a:srgbClr val="D9D9D9"/>
              </a:solidFill>
            </a:endParaRPr>
          </a:p>
          <a:p>
            <a:pPr marL="0" lvl="0" indent="0" algn="l" rtl="0">
              <a:spcBef>
                <a:spcPts val="1200"/>
              </a:spcBef>
              <a:spcAft>
                <a:spcPts val="0"/>
              </a:spcAft>
              <a:buNone/>
            </a:pPr>
            <a:endParaRPr sz="1200">
              <a:solidFill>
                <a:srgbClr val="D9D9D9"/>
              </a:solidFill>
            </a:endParaRPr>
          </a:p>
          <a:p>
            <a:pPr marL="0" lvl="0" indent="0" algn="l" rtl="0">
              <a:spcBef>
                <a:spcPts val="1200"/>
              </a:spcBef>
              <a:spcAft>
                <a:spcPts val="0"/>
              </a:spcAft>
              <a:buNone/>
            </a:pPr>
            <a:r>
              <a:rPr lang="en-US" sz="1200">
                <a:solidFill>
                  <a:srgbClr val="D9D9D9"/>
                </a:solidFill>
              </a:rPr>
              <a:t> </a:t>
            </a:r>
            <a:endParaRPr sz="1200">
              <a:solidFill>
                <a:srgbClr val="D9D9D9"/>
              </a:solidFill>
            </a:endParaRPr>
          </a:p>
        </p:txBody>
      </p:sp>
      <p:sp>
        <p:nvSpPr>
          <p:cNvPr id="10291" name="Google Shape;10291;p293"/>
          <p:cNvSpPr/>
          <p:nvPr/>
        </p:nvSpPr>
        <p:spPr>
          <a:xfrm>
            <a:off x="7959971" y="3628769"/>
            <a:ext cx="3675600" cy="2418300"/>
          </a:xfrm>
          <a:prstGeom prst="roundRect">
            <a:avLst>
              <a:gd name="adj" fmla="val 0"/>
            </a:avLst>
          </a:prstGeom>
          <a:solidFill>
            <a:srgbClr val="FFFFFF"/>
          </a:solidFill>
          <a:ln w="9525" cap="flat" cmpd="sng">
            <a:solidFill>
              <a:srgbClr val="D9D9D9"/>
            </a:solidFill>
            <a:prstDash val="solid"/>
            <a:round/>
            <a:headEnd type="none" w="sm" len="sm"/>
            <a:tailEnd type="none" w="sm" len="sm"/>
          </a:ln>
        </p:spPr>
        <p:txBody>
          <a:bodyPr spcFirstLastPara="1" wrap="square" lIns="182875" tIns="182875" rIns="182875" bIns="91425" anchor="t" anchorCtr="0">
            <a:noAutofit/>
          </a:bodyPr>
          <a:lstStyle/>
          <a:p>
            <a:pPr marL="0" lvl="0" indent="0" algn="l" rtl="0">
              <a:spcBef>
                <a:spcPts val="0"/>
              </a:spcBef>
              <a:spcAft>
                <a:spcPts val="0"/>
              </a:spcAft>
              <a:buClr>
                <a:schemeClr val="dk1"/>
              </a:buClr>
              <a:buSzPts val="1600"/>
              <a:buFont typeface="Arial"/>
              <a:buNone/>
            </a:pPr>
            <a:r>
              <a:rPr lang="en-US" sz="1500" b="1">
                <a:solidFill>
                  <a:srgbClr val="D9D9D9"/>
                </a:solidFill>
              </a:rPr>
              <a:t>Stitch: Serverless platform services</a:t>
            </a:r>
            <a:endParaRPr sz="1500" b="1">
              <a:solidFill>
                <a:srgbClr val="D9D9D9"/>
              </a:solidFill>
            </a:endParaRPr>
          </a:p>
          <a:p>
            <a:pPr marL="0" lvl="0" indent="0" algn="l" rtl="0">
              <a:spcBef>
                <a:spcPts val="1200"/>
              </a:spcBef>
              <a:spcAft>
                <a:spcPts val="0"/>
              </a:spcAft>
              <a:buClr>
                <a:schemeClr val="dk1"/>
              </a:buClr>
              <a:buSzPts val="1500"/>
              <a:buFont typeface="Arial"/>
              <a:buNone/>
            </a:pPr>
            <a:r>
              <a:rPr lang="en-US" sz="1200">
                <a:solidFill>
                  <a:srgbClr val="D9D9D9"/>
                </a:solidFill>
              </a:rPr>
              <a:t>Simple, serverless functions for backend logic, service integrations, and APIs</a:t>
            </a:r>
            <a:endParaRPr sz="1200">
              <a:solidFill>
                <a:srgbClr val="D9D9D9"/>
              </a:solidFill>
            </a:endParaRPr>
          </a:p>
          <a:p>
            <a:pPr marL="0" lvl="0" indent="0" algn="l" rtl="0">
              <a:spcBef>
                <a:spcPts val="1200"/>
              </a:spcBef>
              <a:spcAft>
                <a:spcPts val="0"/>
              </a:spcAft>
              <a:buClr>
                <a:schemeClr val="dk1"/>
              </a:buClr>
              <a:buSzPts val="1500"/>
              <a:buFont typeface="Arial"/>
              <a:buNone/>
            </a:pPr>
            <a:r>
              <a:rPr lang="en-US" sz="1200">
                <a:solidFill>
                  <a:srgbClr val="D9D9D9"/>
                </a:solidFill>
              </a:rPr>
              <a:t>Database access from your frontend secured by straightforward, field-level access rules</a:t>
            </a:r>
            <a:endParaRPr sz="1200">
              <a:solidFill>
                <a:srgbClr val="D9D9D9"/>
              </a:solidFill>
            </a:endParaRPr>
          </a:p>
          <a:p>
            <a:pPr marL="0" lvl="0" indent="0" algn="l" rtl="0">
              <a:spcBef>
                <a:spcPts val="1200"/>
              </a:spcBef>
              <a:spcAft>
                <a:spcPts val="0"/>
              </a:spcAft>
              <a:buClr>
                <a:schemeClr val="dk1"/>
              </a:buClr>
              <a:buSzPts val="1500"/>
              <a:buFont typeface="Arial"/>
              <a:buNone/>
            </a:pPr>
            <a:r>
              <a:rPr lang="en-US" sz="1200">
                <a:solidFill>
                  <a:srgbClr val="D9D9D9"/>
                </a:solidFill>
              </a:rPr>
              <a:t>Database and authentication triggers to react to changes in real time</a:t>
            </a:r>
            <a:endParaRPr sz="1200">
              <a:solidFill>
                <a:srgbClr val="D9D9D9"/>
              </a:solidFill>
            </a:endParaRPr>
          </a:p>
          <a:p>
            <a:pPr marL="0" lvl="0" indent="0" algn="l" rtl="0">
              <a:spcBef>
                <a:spcPts val="0"/>
              </a:spcBef>
              <a:spcAft>
                <a:spcPts val="0"/>
              </a:spcAft>
              <a:buClr>
                <a:schemeClr val="dk1"/>
              </a:buClr>
              <a:buSzPts val="1600"/>
              <a:buFont typeface="Arial"/>
              <a:buNone/>
            </a:pPr>
            <a:endParaRPr sz="1200" b="1">
              <a:solidFill>
                <a:srgbClr val="D9D9D9"/>
              </a:solidFill>
            </a:endParaRPr>
          </a:p>
          <a:p>
            <a:pPr marL="0" marR="0" lvl="0" indent="0" algn="l" rtl="0">
              <a:lnSpc>
                <a:spcPct val="100000"/>
              </a:lnSpc>
              <a:spcBef>
                <a:spcPts val="700"/>
              </a:spcBef>
              <a:spcAft>
                <a:spcPts val="0"/>
              </a:spcAft>
              <a:buNone/>
            </a:pPr>
            <a:endParaRPr sz="1200" b="1">
              <a:solidFill>
                <a:srgbClr val="D9D9D9"/>
              </a:solidFill>
            </a:endParaRPr>
          </a:p>
          <a:p>
            <a:pPr marL="0" marR="0" lvl="0" indent="0" algn="l" rtl="0">
              <a:lnSpc>
                <a:spcPct val="100000"/>
              </a:lnSpc>
              <a:spcBef>
                <a:spcPts val="0"/>
              </a:spcBef>
              <a:spcAft>
                <a:spcPts val="700"/>
              </a:spcAft>
              <a:buClr>
                <a:srgbClr val="000000"/>
              </a:buClr>
              <a:buSzPts val="1600"/>
              <a:buFont typeface="Arial"/>
              <a:buNone/>
            </a:pPr>
            <a:endParaRPr sz="1200" b="1" i="0" u="none" strike="noStrike" cap="none">
              <a:solidFill>
                <a:srgbClr val="D9D9D9"/>
              </a:solidFill>
              <a:latin typeface="Arial"/>
              <a:ea typeface="Arial"/>
              <a:cs typeface="Arial"/>
              <a:sym typeface="Arial"/>
            </a:endParaRPr>
          </a:p>
        </p:txBody>
      </p:sp>
      <p:sp>
        <p:nvSpPr>
          <p:cNvPr id="10292" name="Google Shape;10292;p293"/>
          <p:cNvSpPr/>
          <p:nvPr/>
        </p:nvSpPr>
        <p:spPr>
          <a:xfrm>
            <a:off x="4284768" y="3628769"/>
            <a:ext cx="3675600" cy="2418300"/>
          </a:xfrm>
          <a:prstGeom prst="roundRect">
            <a:avLst>
              <a:gd name="adj" fmla="val 0"/>
            </a:avLst>
          </a:prstGeom>
          <a:solidFill>
            <a:srgbClr val="FFFFFF"/>
          </a:solidFill>
          <a:ln w="9525" cap="flat" cmpd="sng">
            <a:solidFill>
              <a:srgbClr val="13AA52"/>
            </a:solidFill>
            <a:prstDash val="solid"/>
            <a:round/>
            <a:headEnd type="none" w="sm" len="sm"/>
            <a:tailEnd type="none" w="sm" len="sm"/>
          </a:ln>
        </p:spPr>
        <p:txBody>
          <a:bodyPr spcFirstLastPara="1" wrap="square" lIns="182875" tIns="182875" rIns="18287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500" b="1">
                <a:solidFill>
                  <a:srgbClr val="13AA52"/>
                </a:solidFill>
              </a:rPr>
              <a:t>Managed backup</a:t>
            </a:r>
            <a:endParaRPr sz="1500" b="1">
              <a:solidFill>
                <a:srgbClr val="13AA52"/>
              </a:solidFill>
            </a:endParaRPr>
          </a:p>
          <a:p>
            <a:pPr marL="0" marR="0" lvl="0" indent="0" algn="l" rtl="0">
              <a:lnSpc>
                <a:spcPct val="100000"/>
              </a:lnSpc>
              <a:spcBef>
                <a:spcPts val="0"/>
              </a:spcBef>
              <a:spcAft>
                <a:spcPts val="0"/>
              </a:spcAft>
              <a:buClr>
                <a:srgbClr val="000000"/>
              </a:buClr>
              <a:buSzPts val="1600"/>
              <a:buFont typeface="Arial"/>
              <a:buNone/>
            </a:pPr>
            <a:endParaRPr sz="1200" b="1">
              <a:solidFill>
                <a:srgbClr val="13AA52"/>
              </a:solidFill>
            </a:endParaRPr>
          </a:p>
          <a:p>
            <a:pPr marL="0" marR="0" lvl="0" indent="0" algn="l" rtl="0">
              <a:lnSpc>
                <a:spcPct val="100000"/>
              </a:lnSpc>
              <a:spcBef>
                <a:spcPts val="0"/>
              </a:spcBef>
              <a:spcAft>
                <a:spcPts val="0"/>
              </a:spcAft>
              <a:buClr>
                <a:srgbClr val="000000"/>
              </a:buClr>
              <a:buSzPts val="1600"/>
              <a:buFont typeface="Arial"/>
              <a:buNone/>
            </a:pPr>
            <a:r>
              <a:rPr lang="en-US" sz="1200">
                <a:solidFill>
                  <a:schemeClr val="dk1"/>
                </a:solidFill>
              </a:rPr>
              <a:t>Point-in-time data recovery</a:t>
            </a:r>
            <a:endParaRPr sz="1200">
              <a:solidFill>
                <a:schemeClr val="dk1"/>
              </a:solidFill>
            </a:endParaRPr>
          </a:p>
          <a:p>
            <a:pPr marL="0" marR="0" lvl="0" indent="0" algn="l" rtl="0">
              <a:lnSpc>
                <a:spcPct val="100000"/>
              </a:lnSpc>
              <a:spcBef>
                <a:spcPts val="0"/>
              </a:spcBef>
              <a:spcAft>
                <a:spcPts val="0"/>
              </a:spcAft>
              <a:buClr>
                <a:srgbClr val="000000"/>
              </a:buClr>
              <a:buSzPts val="1600"/>
              <a:buFont typeface="Arial"/>
              <a:buNone/>
            </a:pPr>
            <a:endParaRPr sz="1200"/>
          </a:p>
          <a:p>
            <a:pPr marL="0" marR="0" lvl="0" indent="0" algn="l" rtl="0">
              <a:lnSpc>
                <a:spcPct val="100000"/>
              </a:lnSpc>
              <a:spcBef>
                <a:spcPts val="0"/>
              </a:spcBef>
              <a:spcAft>
                <a:spcPts val="0"/>
              </a:spcAft>
              <a:buClr>
                <a:srgbClr val="000000"/>
              </a:buClr>
              <a:buSzPts val="1600"/>
              <a:buFont typeface="Arial"/>
              <a:buNone/>
            </a:pPr>
            <a:r>
              <a:rPr lang="en-US" sz="1200">
                <a:solidFill>
                  <a:schemeClr val="dk1"/>
                </a:solidFill>
              </a:rPr>
              <a:t>Queryable backup snapshots</a:t>
            </a:r>
            <a:endParaRPr sz="1200">
              <a:solidFill>
                <a:schemeClr val="dk1"/>
              </a:solidFill>
            </a:endParaRPr>
          </a:p>
          <a:p>
            <a:pPr marL="0" marR="0" lvl="0" indent="0" algn="l" rtl="0">
              <a:lnSpc>
                <a:spcPct val="100000"/>
              </a:lnSpc>
              <a:spcBef>
                <a:spcPts val="0"/>
              </a:spcBef>
              <a:spcAft>
                <a:spcPts val="0"/>
              </a:spcAft>
              <a:buClr>
                <a:srgbClr val="000000"/>
              </a:buClr>
              <a:buSzPts val="1600"/>
              <a:buFont typeface="Arial"/>
              <a:buNone/>
            </a:pPr>
            <a:endParaRPr sz="1200"/>
          </a:p>
          <a:p>
            <a:pPr marL="0" marR="0" lvl="0" indent="0" algn="l" rtl="0">
              <a:lnSpc>
                <a:spcPct val="100000"/>
              </a:lnSpc>
              <a:spcBef>
                <a:spcPts val="0"/>
              </a:spcBef>
              <a:spcAft>
                <a:spcPts val="0"/>
              </a:spcAft>
              <a:buClr>
                <a:srgbClr val="000000"/>
              </a:buClr>
              <a:buSzPts val="1600"/>
              <a:buFont typeface="Arial"/>
              <a:buNone/>
            </a:pPr>
            <a:r>
              <a:rPr lang="en-US" sz="1200"/>
              <a:t>Consistent snapshots of sharded deployments </a:t>
            </a:r>
            <a:endParaRPr sz="1200"/>
          </a:p>
          <a:p>
            <a:pPr marL="0" marR="0" lvl="0" indent="0" algn="l" rtl="0">
              <a:lnSpc>
                <a:spcPct val="100000"/>
              </a:lnSpc>
              <a:spcBef>
                <a:spcPts val="0"/>
              </a:spcBef>
              <a:spcAft>
                <a:spcPts val="0"/>
              </a:spcAft>
              <a:buClr>
                <a:srgbClr val="000000"/>
              </a:buClr>
              <a:buSzPts val="1600"/>
              <a:buFont typeface="Arial"/>
              <a:buNone/>
            </a:pPr>
            <a:endParaRPr sz="1200"/>
          </a:p>
          <a:p>
            <a:pPr marL="0" marR="0" lvl="0" indent="0" algn="l" rtl="0">
              <a:lnSpc>
                <a:spcPct val="100000"/>
              </a:lnSpc>
              <a:spcBef>
                <a:spcPts val="0"/>
              </a:spcBef>
              <a:spcAft>
                <a:spcPts val="0"/>
              </a:spcAft>
              <a:buClr>
                <a:srgbClr val="000000"/>
              </a:buClr>
              <a:buSzPts val="1600"/>
              <a:buFont typeface="Arial"/>
              <a:buNone/>
            </a:pPr>
            <a:r>
              <a:rPr lang="en-US" sz="1200"/>
              <a:t>Cloud data mobility </a:t>
            </a:r>
            <a:endParaRPr sz="1200"/>
          </a:p>
          <a:p>
            <a:pPr marL="0" marR="0" lvl="0" indent="0" algn="l" rtl="0">
              <a:lnSpc>
                <a:spcPct val="100000"/>
              </a:lnSpc>
              <a:spcBef>
                <a:spcPts val="0"/>
              </a:spcBef>
              <a:spcAft>
                <a:spcPts val="0"/>
              </a:spcAft>
              <a:buClr>
                <a:srgbClr val="000000"/>
              </a:buClr>
              <a:buSzPts val="1600"/>
              <a:buFont typeface="Arial"/>
              <a:buNone/>
            </a:pPr>
            <a:endParaRPr sz="1200"/>
          </a:p>
          <a:p>
            <a:pPr marL="0" marR="0" lvl="0" indent="0" algn="l" rtl="0">
              <a:lnSpc>
                <a:spcPct val="100000"/>
              </a:lnSpc>
              <a:spcBef>
                <a:spcPts val="0"/>
              </a:spcBef>
              <a:spcAft>
                <a:spcPts val="700"/>
              </a:spcAft>
              <a:buClr>
                <a:srgbClr val="000000"/>
              </a:buClr>
              <a:buSzPts val="1600"/>
              <a:buFont typeface="Arial"/>
              <a:buNone/>
            </a:pPr>
            <a:endParaRPr sz="1200" b="1" i="0" u="none" strike="noStrike" cap="none">
              <a:solidFill>
                <a:srgbClr val="13AA52"/>
              </a:solidFill>
              <a:latin typeface="Arial"/>
              <a:ea typeface="Arial"/>
              <a:cs typeface="Arial"/>
              <a:sym typeface="Arial"/>
            </a:endParaRPr>
          </a:p>
        </p:txBody>
      </p:sp>
    </p:spTree>
    <p:extLst>
      <p:ext uri="{BB962C8B-B14F-4D97-AF65-F5344CB8AC3E}">
        <p14:creationId xmlns:p14="http://schemas.microsoft.com/office/powerpoint/2010/main" val="12807202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296"/>
        <p:cNvGrpSpPr/>
        <p:nvPr/>
      </p:nvGrpSpPr>
      <p:grpSpPr>
        <a:xfrm>
          <a:off x="0" y="0"/>
          <a:ext cx="0" cy="0"/>
          <a:chOff x="0" y="0"/>
          <a:chExt cx="0" cy="0"/>
        </a:xfrm>
      </p:grpSpPr>
      <p:sp>
        <p:nvSpPr>
          <p:cNvPr id="10297" name="Google Shape;10297;p294"/>
          <p:cNvSpPr txBox="1">
            <a:spLocks noGrp="1"/>
          </p:cNvSpPr>
          <p:nvPr>
            <p:ph type="title"/>
          </p:nvPr>
        </p:nvSpPr>
        <p:spPr>
          <a:xfrm>
            <a:off x="609600" y="340494"/>
            <a:ext cx="10972800" cy="528300"/>
          </a:xfrm>
          <a:prstGeom prst="rect">
            <a:avLst/>
          </a:prstGeom>
          <a:noFill/>
          <a:ln>
            <a:noFill/>
          </a:ln>
        </p:spPr>
        <p:txBody>
          <a:bodyPr spcFirstLastPara="1" wrap="square" lIns="0" tIns="0" rIns="0" bIns="0" anchor="b" anchorCtr="0">
            <a:noAutofit/>
          </a:bodyPr>
          <a:lstStyle/>
          <a:p>
            <a:pPr marL="0" marR="0" lvl="0" indent="0" algn="l" rtl="0">
              <a:lnSpc>
                <a:spcPct val="90000"/>
              </a:lnSpc>
              <a:spcBef>
                <a:spcPts val="0"/>
              </a:spcBef>
              <a:spcAft>
                <a:spcPts val="0"/>
              </a:spcAft>
              <a:buClr>
                <a:schemeClr val="dk1"/>
              </a:buClr>
              <a:buSzPts val="3200"/>
              <a:buFont typeface="Arial"/>
              <a:buNone/>
            </a:pPr>
            <a:r>
              <a:rPr lang="en-US" sz="2400"/>
              <a:t>MongoDB Atlas — Global Cloud Database </a:t>
            </a:r>
            <a:endParaRPr sz="2400"/>
          </a:p>
        </p:txBody>
      </p:sp>
      <p:sp>
        <p:nvSpPr>
          <p:cNvPr id="10298" name="Google Shape;10298;p294"/>
          <p:cNvSpPr/>
          <p:nvPr/>
        </p:nvSpPr>
        <p:spPr>
          <a:xfrm>
            <a:off x="609600" y="1210067"/>
            <a:ext cx="3675600" cy="2418300"/>
          </a:xfrm>
          <a:prstGeom prst="roundRect">
            <a:avLst>
              <a:gd name="adj" fmla="val 0"/>
            </a:avLst>
          </a:prstGeom>
          <a:solidFill>
            <a:srgbClr val="FFFFFF"/>
          </a:solidFill>
          <a:ln w="9525" cap="flat" cmpd="sng">
            <a:solidFill>
              <a:srgbClr val="D9D9D9"/>
            </a:solidFill>
            <a:prstDash val="solid"/>
            <a:round/>
            <a:headEnd type="none" w="sm" len="sm"/>
            <a:tailEnd type="none" w="sm" len="sm"/>
          </a:ln>
        </p:spPr>
        <p:txBody>
          <a:bodyPr spcFirstLastPara="1" wrap="square" lIns="182875" tIns="182875" rIns="182875" bIns="91425" anchor="t" anchorCtr="0">
            <a:noAutofit/>
          </a:bodyPr>
          <a:lstStyle/>
          <a:p>
            <a:pPr marL="0" marR="0" lvl="0" indent="0" algn="l" rtl="0">
              <a:lnSpc>
                <a:spcPct val="100000"/>
              </a:lnSpc>
              <a:spcBef>
                <a:spcPts val="0"/>
              </a:spcBef>
              <a:spcAft>
                <a:spcPts val="0"/>
              </a:spcAft>
              <a:buClr>
                <a:srgbClr val="1A1A1A"/>
              </a:buClr>
              <a:buSzPts val="1600"/>
              <a:buFont typeface="Arial"/>
              <a:buNone/>
            </a:pPr>
            <a:r>
              <a:rPr lang="en-US" sz="1500" b="1" i="0" u="none" strike="noStrike" cap="none">
                <a:solidFill>
                  <a:srgbClr val="D9D9D9"/>
                </a:solidFill>
                <a:latin typeface="Arial"/>
                <a:ea typeface="Arial"/>
                <a:cs typeface="Arial"/>
                <a:sym typeface="Arial"/>
              </a:rPr>
              <a:t>Self-</a:t>
            </a:r>
            <a:r>
              <a:rPr lang="en-US" sz="1500" b="1">
                <a:solidFill>
                  <a:srgbClr val="D9D9D9"/>
                </a:solidFill>
              </a:rPr>
              <a:t>service &amp; elastic</a:t>
            </a:r>
            <a:endParaRPr sz="1500" b="1">
              <a:solidFill>
                <a:srgbClr val="D9D9D9"/>
              </a:solidFill>
            </a:endParaRPr>
          </a:p>
          <a:p>
            <a:pPr marL="0" marR="0" lvl="0" indent="0" algn="l" rtl="0">
              <a:lnSpc>
                <a:spcPct val="100000"/>
              </a:lnSpc>
              <a:spcBef>
                <a:spcPts val="0"/>
              </a:spcBef>
              <a:spcAft>
                <a:spcPts val="0"/>
              </a:spcAft>
              <a:buClr>
                <a:srgbClr val="1A1A1A"/>
              </a:buClr>
              <a:buSzPts val="1600"/>
              <a:buFont typeface="Arial"/>
              <a:buNone/>
            </a:pPr>
            <a:endParaRPr sz="1200" b="1">
              <a:solidFill>
                <a:srgbClr val="D9D9D9"/>
              </a:solidFill>
            </a:endParaRPr>
          </a:p>
          <a:p>
            <a:pPr marL="0" marR="0" lvl="0" indent="0" algn="l" rtl="0">
              <a:lnSpc>
                <a:spcPct val="100000"/>
              </a:lnSpc>
              <a:spcBef>
                <a:spcPts val="0"/>
              </a:spcBef>
              <a:spcAft>
                <a:spcPts val="0"/>
              </a:spcAft>
              <a:buClr>
                <a:srgbClr val="1A1A1A"/>
              </a:buClr>
              <a:buSzPts val="1600"/>
              <a:buFont typeface="Arial"/>
              <a:buNone/>
            </a:pPr>
            <a:r>
              <a:rPr lang="en-US" sz="1200">
                <a:solidFill>
                  <a:srgbClr val="D9D9D9"/>
                </a:solidFill>
              </a:rPr>
              <a:t>Deploy, modify, and upgrade on demand with best-in-class operational automation </a:t>
            </a:r>
            <a:endParaRPr sz="1200">
              <a:solidFill>
                <a:srgbClr val="D9D9D9"/>
              </a:solidFill>
            </a:endParaRPr>
          </a:p>
          <a:p>
            <a:pPr marL="0" marR="0" lvl="0" indent="0" algn="l" rtl="0">
              <a:lnSpc>
                <a:spcPct val="100000"/>
              </a:lnSpc>
              <a:spcBef>
                <a:spcPts val="1200"/>
              </a:spcBef>
              <a:spcAft>
                <a:spcPts val="0"/>
              </a:spcAft>
              <a:buNone/>
            </a:pPr>
            <a:r>
              <a:rPr lang="en-US" sz="1200">
                <a:solidFill>
                  <a:srgbClr val="D9D9D9"/>
                </a:solidFill>
              </a:rPr>
              <a:t>Automated database maintenance </a:t>
            </a:r>
            <a:endParaRPr sz="1200">
              <a:solidFill>
                <a:srgbClr val="D9D9D9"/>
              </a:solidFill>
            </a:endParaRPr>
          </a:p>
          <a:p>
            <a:pPr marL="0" marR="0" lvl="0" indent="0" algn="l" rtl="0">
              <a:lnSpc>
                <a:spcPct val="100000"/>
              </a:lnSpc>
              <a:spcBef>
                <a:spcPts val="1300"/>
              </a:spcBef>
              <a:spcAft>
                <a:spcPts val="0"/>
              </a:spcAft>
              <a:buNone/>
            </a:pPr>
            <a:r>
              <a:rPr lang="en-US" sz="1200">
                <a:solidFill>
                  <a:srgbClr val="D9D9D9"/>
                </a:solidFill>
              </a:rPr>
              <a:t>Database and infrastructure resources as code </a:t>
            </a:r>
            <a:endParaRPr sz="1200">
              <a:solidFill>
                <a:srgbClr val="D9D9D9"/>
              </a:solidFill>
            </a:endParaRPr>
          </a:p>
          <a:p>
            <a:pPr marL="0" lvl="0" indent="0" algn="l" rtl="0">
              <a:spcBef>
                <a:spcPts val="1300"/>
              </a:spcBef>
              <a:spcAft>
                <a:spcPts val="0"/>
              </a:spcAft>
              <a:buNone/>
            </a:pPr>
            <a:r>
              <a:rPr lang="en-US" sz="1200">
                <a:solidFill>
                  <a:srgbClr val="D9D9D9"/>
                </a:solidFill>
              </a:rPr>
              <a:t>Scale up, out, or down in a few clicks or API calls</a:t>
            </a:r>
            <a:endParaRPr sz="1200">
              <a:solidFill>
                <a:srgbClr val="D9D9D9"/>
              </a:solidFill>
            </a:endParaRPr>
          </a:p>
          <a:p>
            <a:pPr marL="190500" marR="0" lvl="0" indent="0" algn="l" rtl="0">
              <a:lnSpc>
                <a:spcPct val="100000"/>
              </a:lnSpc>
              <a:spcBef>
                <a:spcPts val="1300"/>
              </a:spcBef>
              <a:spcAft>
                <a:spcPts val="0"/>
              </a:spcAft>
              <a:buNone/>
            </a:pPr>
            <a:endParaRPr sz="1200" b="0" i="0" u="none" strike="noStrike" cap="none">
              <a:solidFill>
                <a:srgbClr val="D9D9D9"/>
              </a:solidFill>
              <a:latin typeface="Arial"/>
              <a:ea typeface="Arial"/>
              <a:cs typeface="Arial"/>
              <a:sym typeface="Arial"/>
            </a:endParaRPr>
          </a:p>
          <a:p>
            <a:pPr marL="0" marR="0" lvl="0" indent="0" algn="l" rtl="0">
              <a:lnSpc>
                <a:spcPct val="100000"/>
              </a:lnSpc>
              <a:spcBef>
                <a:spcPts val="1300"/>
              </a:spcBef>
              <a:spcAft>
                <a:spcPts val="0"/>
              </a:spcAft>
              <a:buClr>
                <a:srgbClr val="000000"/>
              </a:buClr>
              <a:buSzPts val="1600"/>
              <a:buFont typeface="Arial"/>
              <a:buNone/>
            </a:pPr>
            <a:endParaRPr sz="1200" b="0" i="0" u="none" strike="noStrike" cap="none">
              <a:solidFill>
                <a:srgbClr val="D9D9D9"/>
              </a:solidFill>
              <a:latin typeface="Arial"/>
              <a:ea typeface="Arial"/>
              <a:cs typeface="Arial"/>
              <a:sym typeface="Arial"/>
            </a:endParaRPr>
          </a:p>
        </p:txBody>
      </p:sp>
      <p:sp>
        <p:nvSpPr>
          <p:cNvPr id="10299" name="Google Shape;10299;p294"/>
          <p:cNvSpPr/>
          <p:nvPr/>
        </p:nvSpPr>
        <p:spPr>
          <a:xfrm>
            <a:off x="4284768" y="1210067"/>
            <a:ext cx="3675600" cy="2418300"/>
          </a:xfrm>
          <a:prstGeom prst="roundRect">
            <a:avLst>
              <a:gd name="adj" fmla="val 0"/>
            </a:avLst>
          </a:prstGeom>
          <a:solidFill>
            <a:srgbClr val="FFFFFF"/>
          </a:solidFill>
          <a:ln w="9525" cap="flat" cmpd="sng">
            <a:solidFill>
              <a:srgbClr val="D9D9D9"/>
            </a:solidFill>
            <a:prstDash val="solid"/>
            <a:round/>
            <a:headEnd type="none" w="sm" len="sm"/>
            <a:tailEnd type="none" w="sm" len="sm"/>
          </a:ln>
        </p:spPr>
        <p:txBody>
          <a:bodyPr spcFirstLastPara="1" wrap="square" lIns="182875" tIns="182875" rIns="18287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500" b="1">
                <a:solidFill>
                  <a:srgbClr val="D9D9D9"/>
                </a:solidFill>
              </a:rPr>
              <a:t>Global &amp; cloud-agnostic</a:t>
            </a:r>
            <a:endParaRPr sz="1500" b="1">
              <a:solidFill>
                <a:srgbClr val="D9D9D9"/>
              </a:solidFill>
            </a:endParaRPr>
          </a:p>
          <a:p>
            <a:pPr marL="0" marR="0" lvl="0" indent="0" algn="l" rtl="0">
              <a:lnSpc>
                <a:spcPct val="100000"/>
              </a:lnSpc>
              <a:spcBef>
                <a:spcPts val="0"/>
              </a:spcBef>
              <a:spcAft>
                <a:spcPts val="0"/>
              </a:spcAft>
              <a:buClr>
                <a:srgbClr val="000000"/>
              </a:buClr>
              <a:buSzPts val="1600"/>
              <a:buFont typeface="Arial"/>
              <a:buNone/>
            </a:pPr>
            <a:endParaRPr sz="1200" b="1">
              <a:solidFill>
                <a:srgbClr val="D9D9D9"/>
              </a:solidFill>
            </a:endParaRPr>
          </a:p>
          <a:p>
            <a:pPr marL="0" lvl="0" indent="0" algn="l" rtl="0">
              <a:lnSpc>
                <a:spcPct val="100000"/>
              </a:lnSpc>
              <a:spcBef>
                <a:spcPts val="0"/>
              </a:spcBef>
              <a:spcAft>
                <a:spcPts val="0"/>
              </a:spcAft>
              <a:buNone/>
            </a:pPr>
            <a:r>
              <a:rPr lang="en-US" sz="1200">
                <a:solidFill>
                  <a:srgbClr val="D9D9D9"/>
                </a:solidFill>
              </a:rPr>
              <a:t>Available in 56 regions across AWS, Azure, GCP</a:t>
            </a:r>
            <a:endParaRPr sz="1200">
              <a:solidFill>
                <a:srgbClr val="D9D9D9"/>
              </a:solidFill>
            </a:endParaRPr>
          </a:p>
          <a:p>
            <a:pPr marL="0" lvl="0" indent="0" algn="l" rtl="0">
              <a:lnSpc>
                <a:spcPct val="100000"/>
              </a:lnSpc>
              <a:spcBef>
                <a:spcPts val="1300"/>
              </a:spcBef>
              <a:spcAft>
                <a:spcPts val="0"/>
              </a:spcAft>
              <a:buNone/>
            </a:pPr>
            <a:r>
              <a:rPr lang="en-US" sz="1200">
                <a:solidFill>
                  <a:srgbClr val="D9D9D9"/>
                </a:solidFill>
              </a:rPr>
              <a:t>Global clusters for read/write anywhere deployments and multi-region fault tolerance</a:t>
            </a:r>
            <a:endParaRPr sz="1200">
              <a:solidFill>
                <a:srgbClr val="D9D9D9"/>
              </a:solidFill>
            </a:endParaRPr>
          </a:p>
          <a:p>
            <a:pPr marL="0" lvl="0" indent="0" algn="l" rtl="0">
              <a:lnSpc>
                <a:spcPct val="100000"/>
              </a:lnSpc>
              <a:spcBef>
                <a:spcPts val="1300"/>
              </a:spcBef>
              <a:spcAft>
                <a:spcPts val="1300"/>
              </a:spcAft>
              <a:buNone/>
            </a:pPr>
            <a:r>
              <a:rPr lang="en-US" sz="1200">
                <a:solidFill>
                  <a:srgbClr val="D9D9D9"/>
                </a:solidFill>
              </a:rPr>
              <a:t>Easy migrations with a consistent experience across cloud providers  </a:t>
            </a:r>
            <a:endParaRPr sz="1200">
              <a:solidFill>
                <a:srgbClr val="D9D9D9"/>
              </a:solidFill>
            </a:endParaRPr>
          </a:p>
        </p:txBody>
      </p:sp>
      <p:sp>
        <p:nvSpPr>
          <p:cNvPr id="10300" name="Google Shape;10300;p294"/>
          <p:cNvSpPr/>
          <p:nvPr/>
        </p:nvSpPr>
        <p:spPr>
          <a:xfrm>
            <a:off x="7959971" y="1210067"/>
            <a:ext cx="3675600" cy="2418300"/>
          </a:xfrm>
          <a:prstGeom prst="roundRect">
            <a:avLst>
              <a:gd name="adj" fmla="val 0"/>
            </a:avLst>
          </a:prstGeom>
          <a:solidFill>
            <a:srgbClr val="FFFFFF"/>
          </a:solidFill>
          <a:ln w="9525" cap="flat" cmpd="sng">
            <a:solidFill>
              <a:srgbClr val="D9D9D9"/>
            </a:solidFill>
            <a:prstDash val="solid"/>
            <a:round/>
            <a:headEnd type="none" w="sm" len="sm"/>
            <a:tailEnd type="none" w="sm" len="sm"/>
          </a:ln>
        </p:spPr>
        <p:txBody>
          <a:bodyPr spcFirstLastPara="1" wrap="square" lIns="182875" tIns="182875" rIns="18287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500" b="1">
                <a:solidFill>
                  <a:srgbClr val="D9D9D9"/>
                </a:solidFill>
              </a:rPr>
              <a:t>Enterprise-grade security &amp; SLAs</a:t>
            </a:r>
            <a:endParaRPr sz="1500" b="1">
              <a:solidFill>
                <a:srgbClr val="D9D9D9"/>
              </a:solidFill>
            </a:endParaRPr>
          </a:p>
          <a:p>
            <a:pPr marL="0" marR="0" lvl="0" indent="0" algn="l" rtl="0">
              <a:lnSpc>
                <a:spcPct val="100000"/>
              </a:lnSpc>
              <a:spcBef>
                <a:spcPts val="0"/>
              </a:spcBef>
              <a:spcAft>
                <a:spcPts val="0"/>
              </a:spcAft>
              <a:buClr>
                <a:srgbClr val="000000"/>
              </a:buClr>
              <a:buSzPts val="1600"/>
              <a:buFont typeface="Arial"/>
              <a:buNone/>
            </a:pPr>
            <a:endParaRPr sz="1200" b="1">
              <a:solidFill>
                <a:srgbClr val="D9D9D9"/>
              </a:solidFill>
            </a:endParaRPr>
          </a:p>
          <a:p>
            <a:pPr marL="0" marR="0" lvl="0" indent="0" algn="l" rtl="0">
              <a:lnSpc>
                <a:spcPct val="100000"/>
              </a:lnSpc>
              <a:spcBef>
                <a:spcPts val="0"/>
              </a:spcBef>
              <a:spcAft>
                <a:spcPts val="0"/>
              </a:spcAft>
              <a:buClr>
                <a:srgbClr val="000000"/>
              </a:buClr>
              <a:buSzPts val="1600"/>
              <a:buFont typeface="Arial"/>
              <a:buNone/>
            </a:pPr>
            <a:r>
              <a:rPr lang="en-US" sz="1200">
                <a:solidFill>
                  <a:srgbClr val="D9D9D9"/>
                </a:solidFill>
              </a:rPr>
              <a:t>Network isolation, VPC peering, end-to-end encryption, and role-based access controls </a:t>
            </a: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r>
              <a:rPr lang="en-US" sz="1200">
                <a:solidFill>
                  <a:srgbClr val="D9D9D9"/>
                </a:solidFill>
              </a:rPr>
              <a:t>Encryption key management, LDAP integration, granular database auditing </a:t>
            </a: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r>
              <a:rPr lang="en-US" sz="1200">
                <a:solidFill>
                  <a:srgbClr val="D9D9D9"/>
                </a:solidFill>
              </a:rPr>
              <a:t>SOC 2 / Privacy Shield / HIPAA</a:t>
            </a: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r>
              <a:rPr lang="en-US" sz="1200">
                <a:solidFill>
                  <a:srgbClr val="D9D9D9"/>
                </a:solidFill>
              </a:rPr>
              <a:t>Guaranteed reliability with SLAs</a:t>
            </a:r>
            <a:endParaRPr sz="1200">
              <a:solidFill>
                <a:srgbClr val="D9D9D9"/>
              </a:solidFill>
            </a:endParaRPr>
          </a:p>
        </p:txBody>
      </p:sp>
      <p:sp>
        <p:nvSpPr>
          <p:cNvPr id="10301" name="Google Shape;10301;p294"/>
          <p:cNvSpPr/>
          <p:nvPr/>
        </p:nvSpPr>
        <p:spPr>
          <a:xfrm>
            <a:off x="609600" y="3628769"/>
            <a:ext cx="3675600" cy="2418300"/>
          </a:xfrm>
          <a:prstGeom prst="roundRect">
            <a:avLst>
              <a:gd name="adj" fmla="val 0"/>
            </a:avLst>
          </a:prstGeom>
          <a:solidFill>
            <a:srgbClr val="FFFFFF"/>
          </a:solidFill>
          <a:ln w="9525" cap="flat" cmpd="sng">
            <a:solidFill>
              <a:srgbClr val="D9D9D9"/>
            </a:solidFill>
            <a:prstDash val="solid"/>
            <a:round/>
            <a:headEnd type="none" w="sm" len="sm"/>
            <a:tailEnd type="none" w="sm" len="sm"/>
          </a:ln>
        </p:spPr>
        <p:txBody>
          <a:bodyPr spcFirstLastPara="1" wrap="square" lIns="182875" tIns="182875" rIns="182875" bIns="91425" anchor="t" anchorCtr="0">
            <a:noAutofit/>
          </a:bodyPr>
          <a:lstStyle/>
          <a:p>
            <a:pPr marL="0" marR="0" lvl="0" indent="0" algn="l" rtl="0">
              <a:lnSpc>
                <a:spcPct val="100000"/>
              </a:lnSpc>
              <a:spcBef>
                <a:spcPts val="0"/>
              </a:spcBef>
              <a:spcAft>
                <a:spcPts val="0"/>
              </a:spcAft>
              <a:buNone/>
            </a:pPr>
            <a:r>
              <a:rPr lang="en-US" sz="1500" b="1">
                <a:solidFill>
                  <a:srgbClr val="D9D9D9"/>
                </a:solidFill>
              </a:rPr>
              <a:t>Comprehensive monitoring</a:t>
            </a:r>
            <a:endParaRPr sz="1500" b="1">
              <a:solidFill>
                <a:srgbClr val="D9D9D9"/>
              </a:solidFill>
            </a:endParaRPr>
          </a:p>
          <a:p>
            <a:pPr marL="0" marR="0" lvl="0" indent="0" algn="l" rtl="0">
              <a:lnSpc>
                <a:spcPct val="100000"/>
              </a:lnSpc>
              <a:spcBef>
                <a:spcPts val="0"/>
              </a:spcBef>
              <a:spcAft>
                <a:spcPts val="0"/>
              </a:spcAft>
              <a:buNone/>
            </a:pPr>
            <a:endParaRPr sz="1200" b="1">
              <a:solidFill>
                <a:srgbClr val="D9D9D9"/>
              </a:solidFill>
            </a:endParaRPr>
          </a:p>
          <a:p>
            <a:pPr marL="0" marR="0" lvl="0" indent="0" algn="l" rtl="0">
              <a:lnSpc>
                <a:spcPct val="100000"/>
              </a:lnSpc>
              <a:spcBef>
                <a:spcPts val="0"/>
              </a:spcBef>
              <a:spcAft>
                <a:spcPts val="0"/>
              </a:spcAft>
              <a:buNone/>
            </a:pPr>
            <a:r>
              <a:rPr lang="en-US" sz="1200">
                <a:solidFill>
                  <a:srgbClr val="D9D9D9"/>
                </a:solidFill>
              </a:rPr>
              <a:t>Deep visibility into 100+ KPIs with proactive alerting </a:t>
            </a:r>
            <a:endParaRPr sz="1200">
              <a:solidFill>
                <a:srgbClr val="D9D9D9"/>
              </a:solidFill>
            </a:endParaRPr>
          </a:p>
          <a:p>
            <a:pPr marL="0" marR="0" lvl="0" indent="0" algn="l" rtl="0">
              <a:lnSpc>
                <a:spcPct val="100000"/>
              </a:lnSpc>
              <a:spcBef>
                <a:spcPts val="0"/>
              </a:spcBef>
              <a:spcAft>
                <a:spcPts val="0"/>
              </a:spcAft>
              <a:buNone/>
            </a:pPr>
            <a:endParaRPr sz="1200">
              <a:solidFill>
                <a:srgbClr val="D9D9D9"/>
              </a:solidFill>
            </a:endParaRPr>
          </a:p>
          <a:p>
            <a:pPr marL="0" marR="0" lvl="0" indent="0" algn="l" rtl="0">
              <a:lnSpc>
                <a:spcPct val="100000"/>
              </a:lnSpc>
              <a:spcBef>
                <a:spcPts val="0"/>
              </a:spcBef>
              <a:spcAft>
                <a:spcPts val="0"/>
              </a:spcAft>
              <a:buNone/>
            </a:pPr>
            <a:r>
              <a:rPr lang="en-US" sz="1200">
                <a:solidFill>
                  <a:srgbClr val="D9D9D9"/>
                </a:solidFill>
              </a:rPr>
              <a:t>Real-time performance tracking and Performance Advisor </a:t>
            </a:r>
            <a:endParaRPr sz="1200">
              <a:solidFill>
                <a:srgbClr val="D9D9D9"/>
              </a:solidFill>
            </a:endParaRPr>
          </a:p>
          <a:p>
            <a:pPr marL="0" lvl="0" indent="0" algn="l" rtl="0">
              <a:spcBef>
                <a:spcPts val="1200"/>
              </a:spcBef>
              <a:spcAft>
                <a:spcPts val="0"/>
              </a:spcAft>
              <a:buNone/>
            </a:pPr>
            <a:r>
              <a:rPr lang="en-US" sz="1200">
                <a:solidFill>
                  <a:srgbClr val="D9D9D9"/>
                </a:solidFill>
              </a:rPr>
              <a:t>APIs to integrate with monitoring dashboards </a:t>
            </a:r>
            <a:endParaRPr sz="1200">
              <a:solidFill>
                <a:srgbClr val="D9D9D9"/>
              </a:solidFill>
            </a:endParaRPr>
          </a:p>
          <a:p>
            <a:pPr marL="0" lvl="0" indent="0" algn="l" rtl="0">
              <a:spcBef>
                <a:spcPts val="1200"/>
              </a:spcBef>
              <a:spcAft>
                <a:spcPts val="0"/>
              </a:spcAft>
              <a:buNone/>
            </a:pPr>
            <a:endParaRPr sz="1200">
              <a:solidFill>
                <a:srgbClr val="D9D9D9"/>
              </a:solidFill>
            </a:endParaRPr>
          </a:p>
          <a:p>
            <a:pPr marL="0" lvl="0" indent="0" algn="l" rtl="0">
              <a:spcBef>
                <a:spcPts val="1200"/>
              </a:spcBef>
              <a:spcAft>
                <a:spcPts val="0"/>
              </a:spcAft>
              <a:buNone/>
            </a:pPr>
            <a:r>
              <a:rPr lang="en-US" sz="1200">
                <a:solidFill>
                  <a:srgbClr val="D9D9D9"/>
                </a:solidFill>
              </a:rPr>
              <a:t> </a:t>
            </a:r>
            <a:endParaRPr sz="1200">
              <a:solidFill>
                <a:srgbClr val="D9D9D9"/>
              </a:solidFill>
            </a:endParaRPr>
          </a:p>
        </p:txBody>
      </p:sp>
      <p:sp>
        <p:nvSpPr>
          <p:cNvPr id="10302" name="Google Shape;10302;p294"/>
          <p:cNvSpPr/>
          <p:nvPr/>
        </p:nvSpPr>
        <p:spPr>
          <a:xfrm>
            <a:off x="4284768" y="3628769"/>
            <a:ext cx="3675600" cy="2418300"/>
          </a:xfrm>
          <a:prstGeom prst="roundRect">
            <a:avLst>
              <a:gd name="adj" fmla="val 0"/>
            </a:avLst>
          </a:prstGeom>
          <a:solidFill>
            <a:srgbClr val="FFFFFF"/>
          </a:solidFill>
          <a:ln w="9525" cap="flat" cmpd="sng">
            <a:solidFill>
              <a:srgbClr val="D9D9D9"/>
            </a:solidFill>
            <a:prstDash val="solid"/>
            <a:round/>
            <a:headEnd type="none" w="sm" len="sm"/>
            <a:tailEnd type="none" w="sm" len="sm"/>
          </a:ln>
        </p:spPr>
        <p:txBody>
          <a:bodyPr spcFirstLastPara="1" wrap="square" lIns="182875" tIns="182875" rIns="18287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500" b="1">
                <a:solidFill>
                  <a:srgbClr val="D9D9D9"/>
                </a:solidFill>
              </a:rPr>
              <a:t>Managed backup</a:t>
            </a:r>
            <a:endParaRPr sz="1500" b="1">
              <a:solidFill>
                <a:srgbClr val="D9D9D9"/>
              </a:solidFill>
            </a:endParaRPr>
          </a:p>
          <a:p>
            <a:pPr marL="0" marR="0" lvl="0" indent="0" algn="l" rtl="0">
              <a:lnSpc>
                <a:spcPct val="100000"/>
              </a:lnSpc>
              <a:spcBef>
                <a:spcPts val="0"/>
              </a:spcBef>
              <a:spcAft>
                <a:spcPts val="0"/>
              </a:spcAft>
              <a:buClr>
                <a:srgbClr val="000000"/>
              </a:buClr>
              <a:buSzPts val="1600"/>
              <a:buFont typeface="Arial"/>
              <a:buNone/>
            </a:pPr>
            <a:endParaRPr sz="1200" b="1">
              <a:solidFill>
                <a:srgbClr val="D9D9D9"/>
              </a:solidFill>
            </a:endParaRPr>
          </a:p>
          <a:p>
            <a:pPr marL="0" marR="0" lvl="0" indent="0" algn="l" rtl="0">
              <a:lnSpc>
                <a:spcPct val="100000"/>
              </a:lnSpc>
              <a:spcBef>
                <a:spcPts val="0"/>
              </a:spcBef>
              <a:spcAft>
                <a:spcPts val="0"/>
              </a:spcAft>
              <a:buClr>
                <a:srgbClr val="000000"/>
              </a:buClr>
              <a:buSzPts val="1600"/>
              <a:buFont typeface="Arial"/>
              <a:buNone/>
            </a:pPr>
            <a:r>
              <a:rPr lang="en-US" sz="1200">
                <a:solidFill>
                  <a:srgbClr val="D9D9D9"/>
                </a:solidFill>
              </a:rPr>
              <a:t>Point-in-time data recovery</a:t>
            </a: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r>
              <a:rPr lang="en-US" sz="1200">
                <a:solidFill>
                  <a:srgbClr val="D9D9D9"/>
                </a:solidFill>
              </a:rPr>
              <a:t>Queryable backup snapshots</a:t>
            </a: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r>
              <a:rPr lang="en-US" sz="1200">
                <a:solidFill>
                  <a:srgbClr val="D9D9D9"/>
                </a:solidFill>
              </a:rPr>
              <a:t>Consistent snapshots of sharded deployments </a:t>
            </a: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r>
              <a:rPr lang="en-US" sz="1200">
                <a:solidFill>
                  <a:srgbClr val="D9D9D9"/>
                </a:solidFill>
              </a:rPr>
              <a:t>Cloud data mobility </a:t>
            </a:r>
            <a:endParaRPr sz="1200">
              <a:solidFill>
                <a:srgbClr val="D9D9D9"/>
              </a:solidFill>
            </a:endParaRPr>
          </a:p>
          <a:p>
            <a:pPr marL="0" marR="0" lvl="0" indent="0" algn="l" rtl="0">
              <a:lnSpc>
                <a:spcPct val="100000"/>
              </a:lnSpc>
              <a:spcBef>
                <a:spcPts val="0"/>
              </a:spcBef>
              <a:spcAft>
                <a:spcPts val="0"/>
              </a:spcAft>
              <a:buClr>
                <a:srgbClr val="000000"/>
              </a:buClr>
              <a:buSzPts val="1600"/>
              <a:buFont typeface="Arial"/>
              <a:buNone/>
            </a:pPr>
            <a:endParaRPr sz="1200">
              <a:solidFill>
                <a:srgbClr val="D9D9D9"/>
              </a:solidFill>
            </a:endParaRPr>
          </a:p>
          <a:p>
            <a:pPr marL="0" marR="0" lvl="0" indent="0" algn="l" rtl="0">
              <a:lnSpc>
                <a:spcPct val="100000"/>
              </a:lnSpc>
              <a:spcBef>
                <a:spcPts val="0"/>
              </a:spcBef>
              <a:spcAft>
                <a:spcPts val="700"/>
              </a:spcAft>
              <a:buClr>
                <a:srgbClr val="000000"/>
              </a:buClr>
              <a:buSzPts val="1600"/>
              <a:buFont typeface="Arial"/>
              <a:buNone/>
            </a:pPr>
            <a:endParaRPr sz="1200" b="1" i="0" u="none" strike="noStrike" cap="none">
              <a:solidFill>
                <a:srgbClr val="D9D9D9"/>
              </a:solidFill>
              <a:latin typeface="Arial"/>
              <a:ea typeface="Arial"/>
              <a:cs typeface="Arial"/>
              <a:sym typeface="Arial"/>
            </a:endParaRPr>
          </a:p>
        </p:txBody>
      </p:sp>
      <p:sp>
        <p:nvSpPr>
          <p:cNvPr id="10303" name="Google Shape;10303;p294"/>
          <p:cNvSpPr/>
          <p:nvPr/>
        </p:nvSpPr>
        <p:spPr>
          <a:xfrm>
            <a:off x="7959971" y="3628769"/>
            <a:ext cx="3675600" cy="2418300"/>
          </a:xfrm>
          <a:prstGeom prst="roundRect">
            <a:avLst>
              <a:gd name="adj" fmla="val 0"/>
            </a:avLst>
          </a:prstGeom>
          <a:solidFill>
            <a:srgbClr val="FFFFFF"/>
          </a:solidFill>
          <a:ln w="9525" cap="flat" cmpd="sng">
            <a:solidFill>
              <a:srgbClr val="13AA52"/>
            </a:solidFill>
            <a:prstDash val="solid"/>
            <a:round/>
            <a:headEnd type="none" w="sm" len="sm"/>
            <a:tailEnd type="none" w="sm" len="sm"/>
          </a:ln>
        </p:spPr>
        <p:txBody>
          <a:bodyPr spcFirstLastPara="1" wrap="square" lIns="182875" tIns="182875" rIns="182875" bIns="91425" anchor="t" anchorCtr="0">
            <a:noAutofit/>
          </a:bodyPr>
          <a:lstStyle/>
          <a:p>
            <a:pPr marL="0" lvl="0" indent="0" algn="l" rtl="0">
              <a:spcBef>
                <a:spcPts val="0"/>
              </a:spcBef>
              <a:spcAft>
                <a:spcPts val="0"/>
              </a:spcAft>
              <a:buClr>
                <a:schemeClr val="dk1"/>
              </a:buClr>
              <a:buSzPts val="1600"/>
              <a:buFont typeface="Arial"/>
              <a:buNone/>
            </a:pPr>
            <a:r>
              <a:rPr lang="en-US" sz="1500" b="1">
                <a:solidFill>
                  <a:srgbClr val="13AA52"/>
                </a:solidFill>
              </a:rPr>
              <a:t>Stitch: Serverless platform services</a:t>
            </a:r>
            <a:endParaRPr sz="1500" b="1">
              <a:solidFill>
                <a:srgbClr val="13AA52"/>
              </a:solidFill>
            </a:endParaRPr>
          </a:p>
          <a:p>
            <a:pPr marL="0" lvl="0" indent="0" algn="l" rtl="0">
              <a:spcBef>
                <a:spcPts val="1200"/>
              </a:spcBef>
              <a:spcAft>
                <a:spcPts val="0"/>
              </a:spcAft>
              <a:buClr>
                <a:schemeClr val="dk1"/>
              </a:buClr>
              <a:buSzPts val="1500"/>
              <a:buFont typeface="Arial"/>
              <a:buNone/>
            </a:pPr>
            <a:r>
              <a:rPr lang="en-US" sz="1200"/>
              <a:t>Simple, serverless functions for backend logic, service integrations, and APIs</a:t>
            </a:r>
            <a:endParaRPr sz="1200"/>
          </a:p>
          <a:p>
            <a:pPr marL="0" lvl="0" indent="0" algn="l" rtl="0">
              <a:spcBef>
                <a:spcPts val="1200"/>
              </a:spcBef>
              <a:spcAft>
                <a:spcPts val="0"/>
              </a:spcAft>
              <a:buClr>
                <a:schemeClr val="dk1"/>
              </a:buClr>
              <a:buSzPts val="1500"/>
              <a:buFont typeface="Arial"/>
              <a:buNone/>
            </a:pPr>
            <a:r>
              <a:rPr lang="en-US" sz="1200"/>
              <a:t>Database access from your frontend secured by straightforward, field-level access rules</a:t>
            </a:r>
            <a:endParaRPr sz="1200"/>
          </a:p>
          <a:p>
            <a:pPr marL="0" lvl="0" indent="0" algn="l" rtl="0">
              <a:spcBef>
                <a:spcPts val="1200"/>
              </a:spcBef>
              <a:spcAft>
                <a:spcPts val="0"/>
              </a:spcAft>
              <a:buClr>
                <a:schemeClr val="dk1"/>
              </a:buClr>
              <a:buSzPts val="1500"/>
              <a:buFont typeface="Arial"/>
              <a:buNone/>
            </a:pPr>
            <a:r>
              <a:rPr lang="en-US" sz="1200"/>
              <a:t>Database and authentication triggers to react to changes in real time</a:t>
            </a:r>
            <a:endParaRPr sz="1200"/>
          </a:p>
          <a:p>
            <a:pPr marL="0" lvl="0" indent="0" algn="l" rtl="0">
              <a:spcBef>
                <a:spcPts val="0"/>
              </a:spcBef>
              <a:spcAft>
                <a:spcPts val="0"/>
              </a:spcAft>
              <a:buClr>
                <a:schemeClr val="dk1"/>
              </a:buClr>
              <a:buSzPts val="1600"/>
              <a:buFont typeface="Arial"/>
              <a:buNone/>
            </a:pPr>
            <a:endParaRPr sz="1200" b="1">
              <a:solidFill>
                <a:srgbClr val="13AA52"/>
              </a:solidFill>
            </a:endParaRPr>
          </a:p>
          <a:p>
            <a:pPr marL="0" marR="0" lvl="0" indent="0" algn="l" rtl="0">
              <a:lnSpc>
                <a:spcPct val="100000"/>
              </a:lnSpc>
              <a:spcBef>
                <a:spcPts val="700"/>
              </a:spcBef>
              <a:spcAft>
                <a:spcPts val="0"/>
              </a:spcAft>
              <a:buNone/>
            </a:pPr>
            <a:endParaRPr sz="1200" b="1">
              <a:solidFill>
                <a:srgbClr val="13AA52"/>
              </a:solidFill>
            </a:endParaRPr>
          </a:p>
          <a:p>
            <a:pPr marL="0" marR="0" lvl="0" indent="0" algn="l" rtl="0">
              <a:lnSpc>
                <a:spcPct val="100000"/>
              </a:lnSpc>
              <a:spcBef>
                <a:spcPts val="0"/>
              </a:spcBef>
              <a:spcAft>
                <a:spcPts val="700"/>
              </a:spcAft>
              <a:buClr>
                <a:srgbClr val="000000"/>
              </a:buClr>
              <a:buSzPts val="1600"/>
              <a:buFont typeface="Arial"/>
              <a:buNone/>
            </a:pPr>
            <a:endParaRPr sz="1200" b="1" i="0" u="none" strike="noStrike" cap="none">
              <a:solidFill>
                <a:srgbClr val="13AA52"/>
              </a:solidFill>
              <a:latin typeface="Arial"/>
              <a:ea typeface="Arial"/>
              <a:cs typeface="Arial"/>
              <a:sym typeface="Arial"/>
            </a:endParaRPr>
          </a:p>
        </p:txBody>
      </p:sp>
    </p:spTree>
    <p:extLst>
      <p:ext uri="{BB962C8B-B14F-4D97-AF65-F5344CB8AC3E}">
        <p14:creationId xmlns:p14="http://schemas.microsoft.com/office/powerpoint/2010/main" val="13527434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0307"/>
        <p:cNvGrpSpPr/>
        <p:nvPr/>
      </p:nvGrpSpPr>
      <p:grpSpPr>
        <a:xfrm>
          <a:off x="0" y="0"/>
          <a:ext cx="0" cy="0"/>
          <a:chOff x="0" y="0"/>
          <a:chExt cx="0" cy="0"/>
        </a:xfrm>
      </p:grpSpPr>
      <p:sp>
        <p:nvSpPr>
          <p:cNvPr id="10308" name="Google Shape;10308;p295"/>
          <p:cNvSpPr txBox="1">
            <a:spLocks noGrp="1"/>
          </p:cNvSpPr>
          <p:nvPr>
            <p:ph type="title"/>
          </p:nvPr>
        </p:nvSpPr>
        <p:spPr>
          <a:xfrm>
            <a:off x="609600" y="340494"/>
            <a:ext cx="10972800" cy="528300"/>
          </a:xfrm>
          <a:prstGeom prst="rect">
            <a:avLst/>
          </a:prstGeom>
          <a:noFill/>
          <a:ln>
            <a:noFill/>
          </a:ln>
        </p:spPr>
        <p:txBody>
          <a:bodyPr spcFirstLastPara="1" wrap="square" lIns="0" tIns="0" rIns="0" bIns="0" anchor="b" anchorCtr="0">
            <a:noAutofit/>
          </a:bodyPr>
          <a:lstStyle/>
          <a:p>
            <a:pPr marL="0" marR="0" lvl="0" indent="0" algn="l" rtl="0">
              <a:lnSpc>
                <a:spcPct val="90000"/>
              </a:lnSpc>
              <a:spcBef>
                <a:spcPts val="0"/>
              </a:spcBef>
              <a:spcAft>
                <a:spcPts val="0"/>
              </a:spcAft>
              <a:buClr>
                <a:schemeClr val="dk1"/>
              </a:buClr>
              <a:buSzPts val="3200"/>
              <a:buFont typeface="Arial"/>
              <a:buNone/>
            </a:pPr>
            <a:r>
              <a:rPr lang="en-US" sz="2400"/>
              <a:t>MongoDB Atlas — Global Cloud Database </a:t>
            </a:r>
            <a:endParaRPr sz="2400"/>
          </a:p>
        </p:txBody>
      </p:sp>
      <p:sp>
        <p:nvSpPr>
          <p:cNvPr id="10309" name="Google Shape;10309;p295"/>
          <p:cNvSpPr/>
          <p:nvPr/>
        </p:nvSpPr>
        <p:spPr>
          <a:xfrm>
            <a:off x="609600" y="1210067"/>
            <a:ext cx="3675600" cy="2418300"/>
          </a:xfrm>
          <a:prstGeom prst="roundRect">
            <a:avLst>
              <a:gd name="adj" fmla="val 0"/>
            </a:avLst>
          </a:prstGeom>
          <a:solidFill>
            <a:srgbClr val="FFFFFF"/>
          </a:solidFill>
          <a:ln w="9525" cap="flat" cmpd="sng">
            <a:solidFill>
              <a:srgbClr val="13AA52"/>
            </a:solidFill>
            <a:prstDash val="solid"/>
            <a:round/>
            <a:headEnd type="none" w="sm" len="sm"/>
            <a:tailEnd type="none" w="sm" len="sm"/>
          </a:ln>
        </p:spPr>
        <p:txBody>
          <a:bodyPr spcFirstLastPara="1" wrap="square" lIns="182875" tIns="182875" rIns="182875" bIns="91425" anchor="t" anchorCtr="0">
            <a:noAutofit/>
          </a:bodyPr>
          <a:lstStyle/>
          <a:p>
            <a:pPr marL="0" marR="0" lvl="0" indent="0" algn="l" rtl="0">
              <a:lnSpc>
                <a:spcPct val="100000"/>
              </a:lnSpc>
              <a:spcBef>
                <a:spcPts val="0"/>
              </a:spcBef>
              <a:spcAft>
                <a:spcPts val="0"/>
              </a:spcAft>
              <a:buClr>
                <a:srgbClr val="1A1A1A"/>
              </a:buClr>
              <a:buSzPts val="1600"/>
              <a:buFont typeface="Arial"/>
              <a:buNone/>
            </a:pPr>
            <a:r>
              <a:rPr lang="en-US" sz="1500" b="1" i="0" u="none" strike="noStrike" cap="none">
                <a:solidFill>
                  <a:srgbClr val="13AA52"/>
                </a:solidFill>
                <a:latin typeface="Arial"/>
                <a:ea typeface="Arial"/>
                <a:cs typeface="Arial"/>
                <a:sym typeface="Arial"/>
              </a:rPr>
              <a:t>Self-</a:t>
            </a:r>
            <a:r>
              <a:rPr lang="en-US" sz="1500" b="1">
                <a:solidFill>
                  <a:srgbClr val="13AA52"/>
                </a:solidFill>
              </a:rPr>
              <a:t>service &amp; elastic</a:t>
            </a:r>
            <a:endParaRPr sz="1500" b="1">
              <a:solidFill>
                <a:srgbClr val="13AA52"/>
              </a:solidFill>
            </a:endParaRPr>
          </a:p>
          <a:p>
            <a:pPr marL="0" marR="0" lvl="0" indent="0" algn="l" rtl="0">
              <a:lnSpc>
                <a:spcPct val="100000"/>
              </a:lnSpc>
              <a:spcBef>
                <a:spcPts val="0"/>
              </a:spcBef>
              <a:spcAft>
                <a:spcPts val="0"/>
              </a:spcAft>
              <a:buClr>
                <a:srgbClr val="1A1A1A"/>
              </a:buClr>
              <a:buSzPts val="1600"/>
              <a:buFont typeface="Arial"/>
              <a:buNone/>
            </a:pPr>
            <a:endParaRPr sz="1200" b="1">
              <a:solidFill>
                <a:srgbClr val="13AA52"/>
              </a:solidFill>
            </a:endParaRPr>
          </a:p>
          <a:p>
            <a:pPr marL="0" marR="0" lvl="0" indent="0" algn="l" rtl="0">
              <a:lnSpc>
                <a:spcPct val="100000"/>
              </a:lnSpc>
              <a:spcBef>
                <a:spcPts val="0"/>
              </a:spcBef>
              <a:spcAft>
                <a:spcPts val="0"/>
              </a:spcAft>
              <a:buClr>
                <a:srgbClr val="1A1A1A"/>
              </a:buClr>
              <a:buSzPts val="1600"/>
              <a:buFont typeface="Arial"/>
              <a:buNone/>
            </a:pPr>
            <a:r>
              <a:rPr lang="en-US" sz="1200"/>
              <a:t>Deploy, modify, and upgrade on demand with best-in-class operational automation </a:t>
            </a:r>
            <a:endParaRPr sz="1200"/>
          </a:p>
          <a:p>
            <a:pPr marL="0" marR="0" lvl="0" indent="0" algn="l" rtl="0">
              <a:lnSpc>
                <a:spcPct val="100000"/>
              </a:lnSpc>
              <a:spcBef>
                <a:spcPts val="1200"/>
              </a:spcBef>
              <a:spcAft>
                <a:spcPts val="0"/>
              </a:spcAft>
              <a:buNone/>
            </a:pPr>
            <a:r>
              <a:rPr lang="en-US" sz="1200">
                <a:solidFill>
                  <a:srgbClr val="1A1A1A"/>
                </a:solidFill>
              </a:rPr>
              <a:t>Automated database maintenance </a:t>
            </a:r>
            <a:endParaRPr sz="1200">
              <a:solidFill>
                <a:srgbClr val="1A1A1A"/>
              </a:solidFill>
            </a:endParaRPr>
          </a:p>
          <a:p>
            <a:pPr marL="0" marR="0" lvl="0" indent="0" algn="l" rtl="0">
              <a:lnSpc>
                <a:spcPct val="100000"/>
              </a:lnSpc>
              <a:spcBef>
                <a:spcPts val="1300"/>
              </a:spcBef>
              <a:spcAft>
                <a:spcPts val="0"/>
              </a:spcAft>
              <a:buNone/>
            </a:pPr>
            <a:r>
              <a:rPr lang="en-US" sz="1200">
                <a:solidFill>
                  <a:srgbClr val="1A1A1A"/>
                </a:solidFill>
              </a:rPr>
              <a:t>Database and infrastructure resources as code </a:t>
            </a:r>
            <a:endParaRPr sz="1200">
              <a:solidFill>
                <a:srgbClr val="1A1A1A"/>
              </a:solidFill>
            </a:endParaRPr>
          </a:p>
          <a:p>
            <a:pPr marL="0" lvl="0" indent="0" algn="l" rtl="0">
              <a:spcBef>
                <a:spcPts val="1300"/>
              </a:spcBef>
              <a:spcAft>
                <a:spcPts val="0"/>
              </a:spcAft>
              <a:buNone/>
            </a:pPr>
            <a:r>
              <a:rPr lang="en-US" sz="1200">
                <a:solidFill>
                  <a:srgbClr val="1A1A1A"/>
                </a:solidFill>
              </a:rPr>
              <a:t>Scale up, out, or down in a few clicks or API calls</a:t>
            </a:r>
            <a:endParaRPr sz="1200">
              <a:solidFill>
                <a:srgbClr val="1A1A1A"/>
              </a:solidFill>
            </a:endParaRPr>
          </a:p>
          <a:p>
            <a:pPr marL="190500" marR="0" lvl="0" indent="0" algn="l" rtl="0">
              <a:lnSpc>
                <a:spcPct val="100000"/>
              </a:lnSpc>
              <a:spcBef>
                <a:spcPts val="1300"/>
              </a:spcBef>
              <a:spcAft>
                <a:spcPts val="0"/>
              </a:spcAft>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1300"/>
              </a:spcBef>
              <a:spcAft>
                <a:spcPts val="0"/>
              </a:spcAft>
              <a:buClr>
                <a:srgbClr val="000000"/>
              </a:buClr>
              <a:buSzPts val="1600"/>
              <a:buFont typeface="Arial"/>
              <a:buNone/>
            </a:pPr>
            <a:endParaRPr sz="1200" b="0" i="0" u="none" strike="noStrike" cap="none">
              <a:solidFill>
                <a:srgbClr val="D8D8D8"/>
              </a:solidFill>
              <a:latin typeface="Arial"/>
              <a:ea typeface="Arial"/>
              <a:cs typeface="Arial"/>
              <a:sym typeface="Arial"/>
            </a:endParaRPr>
          </a:p>
        </p:txBody>
      </p:sp>
      <p:sp>
        <p:nvSpPr>
          <p:cNvPr id="10310" name="Google Shape;10310;p295"/>
          <p:cNvSpPr/>
          <p:nvPr/>
        </p:nvSpPr>
        <p:spPr>
          <a:xfrm>
            <a:off x="4284768" y="1210067"/>
            <a:ext cx="3675600" cy="2418300"/>
          </a:xfrm>
          <a:prstGeom prst="roundRect">
            <a:avLst>
              <a:gd name="adj" fmla="val 0"/>
            </a:avLst>
          </a:prstGeom>
          <a:solidFill>
            <a:srgbClr val="FFFFFF"/>
          </a:solidFill>
          <a:ln w="9525" cap="flat" cmpd="sng">
            <a:solidFill>
              <a:srgbClr val="13AA52"/>
            </a:solidFill>
            <a:prstDash val="solid"/>
            <a:round/>
            <a:headEnd type="none" w="sm" len="sm"/>
            <a:tailEnd type="none" w="sm" len="sm"/>
          </a:ln>
        </p:spPr>
        <p:txBody>
          <a:bodyPr spcFirstLastPara="1" wrap="square" lIns="182875" tIns="182875" rIns="18287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500" b="1">
                <a:solidFill>
                  <a:srgbClr val="13AA52"/>
                </a:solidFill>
              </a:rPr>
              <a:t>Global &amp; cloud-agnostic</a:t>
            </a:r>
            <a:endParaRPr sz="1500" b="1">
              <a:solidFill>
                <a:srgbClr val="13AA52"/>
              </a:solidFill>
            </a:endParaRPr>
          </a:p>
          <a:p>
            <a:pPr marL="0" marR="0" lvl="0" indent="0" algn="l" rtl="0">
              <a:lnSpc>
                <a:spcPct val="100000"/>
              </a:lnSpc>
              <a:spcBef>
                <a:spcPts val="0"/>
              </a:spcBef>
              <a:spcAft>
                <a:spcPts val="0"/>
              </a:spcAft>
              <a:buClr>
                <a:srgbClr val="000000"/>
              </a:buClr>
              <a:buSzPts val="1600"/>
              <a:buFont typeface="Arial"/>
              <a:buNone/>
            </a:pPr>
            <a:endParaRPr sz="1200" b="1">
              <a:solidFill>
                <a:srgbClr val="13AA52"/>
              </a:solidFill>
            </a:endParaRPr>
          </a:p>
          <a:p>
            <a:pPr marL="0" lvl="0" indent="0" algn="l" rtl="0">
              <a:lnSpc>
                <a:spcPct val="100000"/>
              </a:lnSpc>
              <a:spcBef>
                <a:spcPts val="0"/>
              </a:spcBef>
              <a:spcAft>
                <a:spcPts val="0"/>
              </a:spcAft>
              <a:buNone/>
            </a:pPr>
            <a:r>
              <a:rPr lang="en-US" sz="1200">
                <a:solidFill>
                  <a:srgbClr val="1A1A1A"/>
                </a:solidFill>
              </a:rPr>
              <a:t>Available in 56 regions across AWS, Azure, GCP</a:t>
            </a:r>
            <a:endParaRPr sz="1200">
              <a:solidFill>
                <a:srgbClr val="1A1A1A"/>
              </a:solidFill>
            </a:endParaRPr>
          </a:p>
          <a:p>
            <a:pPr marL="0" lvl="0" indent="0" algn="l" rtl="0">
              <a:lnSpc>
                <a:spcPct val="100000"/>
              </a:lnSpc>
              <a:spcBef>
                <a:spcPts val="1300"/>
              </a:spcBef>
              <a:spcAft>
                <a:spcPts val="0"/>
              </a:spcAft>
              <a:buNone/>
            </a:pPr>
            <a:r>
              <a:rPr lang="en-US" sz="1200">
                <a:solidFill>
                  <a:srgbClr val="1A1A1A"/>
                </a:solidFill>
              </a:rPr>
              <a:t>Global clusters for read/write anywhere deployments and multi-region fault tolerance</a:t>
            </a:r>
            <a:endParaRPr sz="1200">
              <a:solidFill>
                <a:srgbClr val="1A1A1A"/>
              </a:solidFill>
            </a:endParaRPr>
          </a:p>
          <a:p>
            <a:pPr marL="0" lvl="0" indent="0" algn="l" rtl="0">
              <a:lnSpc>
                <a:spcPct val="100000"/>
              </a:lnSpc>
              <a:spcBef>
                <a:spcPts val="1300"/>
              </a:spcBef>
              <a:spcAft>
                <a:spcPts val="1300"/>
              </a:spcAft>
              <a:buNone/>
            </a:pPr>
            <a:r>
              <a:rPr lang="en-US" sz="1200">
                <a:solidFill>
                  <a:srgbClr val="1A1A1A"/>
                </a:solidFill>
              </a:rPr>
              <a:t>Easy migrations with a consistent experience across cloud providers  </a:t>
            </a:r>
            <a:endParaRPr sz="1200">
              <a:solidFill>
                <a:srgbClr val="1A1A1A"/>
              </a:solidFill>
            </a:endParaRPr>
          </a:p>
        </p:txBody>
      </p:sp>
      <p:sp>
        <p:nvSpPr>
          <p:cNvPr id="10311" name="Google Shape;10311;p295"/>
          <p:cNvSpPr/>
          <p:nvPr/>
        </p:nvSpPr>
        <p:spPr>
          <a:xfrm>
            <a:off x="7959971" y="1210067"/>
            <a:ext cx="3675600" cy="2418300"/>
          </a:xfrm>
          <a:prstGeom prst="roundRect">
            <a:avLst>
              <a:gd name="adj" fmla="val 0"/>
            </a:avLst>
          </a:prstGeom>
          <a:solidFill>
            <a:srgbClr val="FFFFFF"/>
          </a:solidFill>
          <a:ln w="9525" cap="flat" cmpd="sng">
            <a:solidFill>
              <a:srgbClr val="13AA52"/>
            </a:solidFill>
            <a:prstDash val="solid"/>
            <a:round/>
            <a:headEnd type="none" w="sm" len="sm"/>
            <a:tailEnd type="none" w="sm" len="sm"/>
          </a:ln>
        </p:spPr>
        <p:txBody>
          <a:bodyPr spcFirstLastPara="1" wrap="square" lIns="182875" tIns="182875" rIns="18287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500" b="1">
                <a:solidFill>
                  <a:srgbClr val="13AA52"/>
                </a:solidFill>
              </a:rPr>
              <a:t>Enterprise-grade security &amp; SLAs</a:t>
            </a:r>
            <a:endParaRPr sz="1500" b="1">
              <a:solidFill>
                <a:srgbClr val="13AA52"/>
              </a:solidFill>
            </a:endParaRPr>
          </a:p>
          <a:p>
            <a:pPr marL="0" marR="0" lvl="0" indent="0" algn="l" rtl="0">
              <a:lnSpc>
                <a:spcPct val="100000"/>
              </a:lnSpc>
              <a:spcBef>
                <a:spcPts val="0"/>
              </a:spcBef>
              <a:spcAft>
                <a:spcPts val="0"/>
              </a:spcAft>
              <a:buClr>
                <a:srgbClr val="000000"/>
              </a:buClr>
              <a:buSzPts val="1600"/>
              <a:buFont typeface="Arial"/>
              <a:buNone/>
            </a:pPr>
            <a:endParaRPr sz="1200" b="1">
              <a:solidFill>
                <a:srgbClr val="13AA52"/>
              </a:solidFill>
            </a:endParaRPr>
          </a:p>
          <a:p>
            <a:pPr marL="0" marR="0" lvl="0" indent="0" algn="l" rtl="0">
              <a:lnSpc>
                <a:spcPct val="100000"/>
              </a:lnSpc>
              <a:spcBef>
                <a:spcPts val="0"/>
              </a:spcBef>
              <a:spcAft>
                <a:spcPts val="0"/>
              </a:spcAft>
              <a:buClr>
                <a:srgbClr val="000000"/>
              </a:buClr>
              <a:buSzPts val="1600"/>
              <a:buFont typeface="Arial"/>
              <a:buNone/>
            </a:pPr>
            <a:r>
              <a:rPr lang="en-US" sz="1200"/>
              <a:t>Network isolation, VPC peering, end-to-end encryption, and role-based access controls </a:t>
            </a:r>
            <a:endParaRPr sz="1200"/>
          </a:p>
          <a:p>
            <a:pPr marL="0" marR="0" lvl="0" indent="0" algn="l" rtl="0">
              <a:lnSpc>
                <a:spcPct val="100000"/>
              </a:lnSpc>
              <a:spcBef>
                <a:spcPts val="0"/>
              </a:spcBef>
              <a:spcAft>
                <a:spcPts val="0"/>
              </a:spcAft>
              <a:buClr>
                <a:srgbClr val="000000"/>
              </a:buClr>
              <a:buSzPts val="1600"/>
              <a:buFont typeface="Arial"/>
              <a:buNone/>
            </a:pPr>
            <a:endParaRPr sz="1200"/>
          </a:p>
          <a:p>
            <a:pPr marL="0" marR="0" lvl="0" indent="0" algn="l" rtl="0">
              <a:lnSpc>
                <a:spcPct val="100000"/>
              </a:lnSpc>
              <a:spcBef>
                <a:spcPts val="0"/>
              </a:spcBef>
              <a:spcAft>
                <a:spcPts val="0"/>
              </a:spcAft>
              <a:buClr>
                <a:srgbClr val="000000"/>
              </a:buClr>
              <a:buSzPts val="1600"/>
              <a:buFont typeface="Arial"/>
              <a:buNone/>
            </a:pPr>
            <a:r>
              <a:rPr lang="en-US" sz="1200"/>
              <a:t>Encryption key management, LDAP integration, granular database auditing </a:t>
            </a:r>
            <a:endParaRPr sz="1200"/>
          </a:p>
          <a:p>
            <a:pPr marL="0" marR="0" lvl="0" indent="0" algn="l" rtl="0">
              <a:lnSpc>
                <a:spcPct val="100000"/>
              </a:lnSpc>
              <a:spcBef>
                <a:spcPts val="0"/>
              </a:spcBef>
              <a:spcAft>
                <a:spcPts val="0"/>
              </a:spcAft>
              <a:buClr>
                <a:srgbClr val="000000"/>
              </a:buClr>
              <a:buSzPts val="1600"/>
              <a:buFont typeface="Arial"/>
              <a:buNone/>
            </a:pPr>
            <a:endParaRPr sz="1200"/>
          </a:p>
          <a:p>
            <a:pPr marL="0" marR="0" lvl="0" indent="0" algn="l" rtl="0">
              <a:lnSpc>
                <a:spcPct val="100000"/>
              </a:lnSpc>
              <a:spcBef>
                <a:spcPts val="0"/>
              </a:spcBef>
              <a:spcAft>
                <a:spcPts val="0"/>
              </a:spcAft>
              <a:buClr>
                <a:srgbClr val="000000"/>
              </a:buClr>
              <a:buSzPts val="1600"/>
              <a:buFont typeface="Arial"/>
              <a:buNone/>
            </a:pPr>
            <a:r>
              <a:rPr lang="en-US" sz="1200"/>
              <a:t>SOC 2 / Privacy Shield / HIPAA</a:t>
            </a:r>
            <a:endParaRPr sz="1200"/>
          </a:p>
          <a:p>
            <a:pPr marL="0" marR="0" lvl="0" indent="0" algn="l" rtl="0">
              <a:lnSpc>
                <a:spcPct val="100000"/>
              </a:lnSpc>
              <a:spcBef>
                <a:spcPts val="0"/>
              </a:spcBef>
              <a:spcAft>
                <a:spcPts val="0"/>
              </a:spcAft>
              <a:buClr>
                <a:srgbClr val="000000"/>
              </a:buClr>
              <a:buSzPts val="1600"/>
              <a:buFont typeface="Arial"/>
              <a:buNone/>
            </a:pPr>
            <a:endParaRPr sz="1200"/>
          </a:p>
          <a:p>
            <a:pPr marL="0" marR="0" lvl="0" indent="0" algn="l" rtl="0">
              <a:lnSpc>
                <a:spcPct val="100000"/>
              </a:lnSpc>
              <a:spcBef>
                <a:spcPts val="0"/>
              </a:spcBef>
              <a:spcAft>
                <a:spcPts val="0"/>
              </a:spcAft>
              <a:buClr>
                <a:srgbClr val="000000"/>
              </a:buClr>
              <a:buSzPts val="1600"/>
              <a:buFont typeface="Arial"/>
              <a:buNone/>
            </a:pPr>
            <a:r>
              <a:rPr lang="en-US" sz="1200"/>
              <a:t>Guaranteed reliability with SLAs</a:t>
            </a:r>
            <a:endParaRPr sz="1200"/>
          </a:p>
        </p:txBody>
      </p:sp>
      <p:sp>
        <p:nvSpPr>
          <p:cNvPr id="10312" name="Google Shape;10312;p295"/>
          <p:cNvSpPr/>
          <p:nvPr/>
        </p:nvSpPr>
        <p:spPr>
          <a:xfrm>
            <a:off x="609600" y="3628769"/>
            <a:ext cx="3675600" cy="2418300"/>
          </a:xfrm>
          <a:prstGeom prst="roundRect">
            <a:avLst>
              <a:gd name="adj" fmla="val 0"/>
            </a:avLst>
          </a:prstGeom>
          <a:solidFill>
            <a:srgbClr val="FFFFFF"/>
          </a:solidFill>
          <a:ln w="9525" cap="flat" cmpd="sng">
            <a:solidFill>
              <a:srgbClr val="13AA52"/>
            </a:solidFill>
            <a:prstDash val="solid"/>
            <a:round/>
            <a:headEnd type="none" w="sm" len="sm"/>
            <a:tailEnd type="none" w="sm" len="sm"/>
          </a:ln>
        </p:spPr>
        <p:txBody>
          <a:bodyPr spcFirstLastPara="1" wrap="square" lIns="182875" tIns="182875" rIns="182875" bIns="91425" anchor="t" anchorCtr="0">
            <a:noAutofit/>
          </a:bodyPr>
          <a:lstStyle/>
          <a:p>
            <a:pPr marL="0" marR="0" lvl="0" indent="0" algn="l" rtl="0">
              <a:lnSpc>
                <a:spcPct val="100000"/>
              </a:lnSpc>
              <a:spcBef>
                <a:spcPts val="0"/>
              </a:spcBef>
              <a:spcAft>
                <a:spcPts val="0"/>
              </a:spcAft>
              <a:buNone/>
            </a:pPr>
            <a:r>
              <a:rPr lang="en-US" sz="1500" b="1">
                <a:solidFill>
                  <a:srgbClr val="13AA52"/>
                </a:solidFill>
              </a:rPr>
              <a:t>Comprehensive monitoring</a:t>
            </a:r>
            <a:endParaRPr sz="1500" b="1">
              <a:solidFill>
                <a:srgbClr val="13AA52"/>
              </a:solidFill>
            </a:endParaRPr>
          </a:p>
          <a:p>
            <a:pPr marL="0" marR="0" lvl="0" indent="0" algn="l" rtl="0">
              <a:lnSpc>
                <a:spcPct val="100000"/>
              </a:lnSpc>
              <a:spcBef>
                <a:spcPts val="0"/>
              </a:spcBef>
              <a:spcAft>
                <a:spcPts val="0"/>
              </a:spcAft>
              <a:buNone/>
            </a:pPr>
            <a:endParaRPr sz="1200" b="1">
              <a:solidFill>
                <a:srgbClr val="13AA52"/>
              </a:solidFill>
            </a:endParaRPr>
          </a:p>
          <a:p>
            <a:pPr marL="0" marR="0" lvl="0" indent="0" algn="l" rtl="0">
              <a:lnSpc>
                <a:spcPct val="100000"/>
              </a:lnSpc>
              <a:spcBef>
                <a:spcPts val="0"/>
              </a:spcBef>
              <a:spcAft>
                <a:spcPts val="0"/>
              </a:spcAft>
              <a:buNone/>
            </a:pPr>
            <a:r>
              <a:rPr lang="en-US" sz="1200">
                <a:solidFill>
                  <a:srgbClr val="1A1A1A"/>
                </a:solidFill>
              </a:rPr>
              <a:t>Deep visibility into 100+ KPIs with proactive alerting </a:t>
            </a:r>
            <a:endParaRPr sz="1200">
              <a:solidFill>
                <a:srgbClr val="1A1A1A"/>
              </a:solidFill>
            </a:endParaRPr>
          </a:p>
          <a:p>
            <a:pPr marL="0" marR="0" lvl="0" indent="0" algn="l" rtl="0">
              <a:lnSpc>
                <a:spcPct val="100000"/>
              </a:lnSpc>
              <a:spcBef>
                <a:spcPts val="0"/>
              </a:spcBef>
              <a:spcAft>
                <a:spcPts val="0"/>
              </a:spcAft>
              <a:buNone/>
            </a:pPr>
            <a:endParaRPr sz="1200">
              <a:solidFill>
                <a:srgbClr val="1A1A1A"/>
              </a:solidFill>
            </a:endParaRPr>
          </a:p>
          <a:p>
            <a:pPr marL="0" marR="0" lvl="0" indent="0" algn="l" rtl="0">
              <a:lnSpc>
                <a:spcPct val="100000"/>
              </a:lnSpc>
              <a:spcBef>
                <a:spcPts val="0"/>
              </a:spcBef>
              <a:spcAft>
                <a:spcPts val="0"/>
              </a:spcAft>
              <a:buNone/>
            </a:pPr>
            <a:r>
              <a:rPr lang="en-US" sz="1200">
                <a:solidFill>
                  <a:srgbClr val="1A1A1A"/>
                </a:solidFill>
              </a:rPr>
              <a:t>Real-time performance tracking and Performance Advisor </a:t>
            </a:r>
            <a:endParaRPr sz="1200">
              <a:solidFill>
                <a:srgbClr val="1A1A1A"/>
              </a:solidFill>
            </a:endParaRPr>
          </a:p>
          <a:p>
            <a:pPr marL="0" lvl="0" indent="0" algn="l" rtl="0">
              <a:spcBef>
                <a:spcPts val="1200"/>
              </a:spcBef>
              <a:spcAft>
                <a:spcPts val="0"/>
              </a:spcAft>
              <a:buNone/>
            </a:pPr>
            <a:r>
              <a:rPr lang="en-US" sz="1200">
                <a:solidFill>
                  <a:srgbClr val="1A1A1A"/>
                </a:solidFill>
              </a:rPr>
              <a:t>APIs to integrate with monitoring dashboards </a:t>
            </a:r>
            <a:endParaRPr sz="1200">
              <a:solidFill>
                <a:srgbClr val="1A1A1A"/>
              </a:solidFill>
            </a:endParaRPr>
          </a:p>
          <a:p>
            <a:pPr marL="0" lvl="0" indent="0" algn="l" rtl="0">
              <a:spcBef>
                <a:spcPts val="1200"/>
              </a:spcBef>
              <a:spcAft>
                <a:spcPts val="0"/>
              </a:spcAft>
              <a:buNone/>
            </a:pPr>
            <a:endParaRPr sz="1200">
              <a:solidFill>
                <a:srgbClr val="1A1A1A"/>
              </a:solidFill>
            </a:endParaRPr>
          </a:p>
          <a:p>
            <a:pPr marL="0" lvl="0" indent="0" algn="l" rtl="0">
              <a:spcBef>
                <a:spcPts val="1200"/>
              </a:spcBef>
              <a:spcAft>
                <a:spcPts val="0"/>
              </a:spcAft>
              <a:buNone/>
            </a:pPr>
            <a:r>
              <a:rPr lang="en-US" sz="1200">
                <a:solidFill>
                  <a:srgbClr val="1A1A1A"/>
                </a:solidFill>
              </a:rPr>
              <a:t> </a:t>
            </a:r>
            <a:endParaRPr sz="1200">
              <a:solidFill>
                <a:srgbClr val="1A1A1A"/>
              </a:solidFill>
            </a:endParaRPr>
          </a:p>
        </p:txBody>
      </p:sp>
      <p:sp>
        <p:nvSpPr>
          <p:cNvPr id="10313" name="Google Shape;10313;p295"/>
          <p:cNvSpPr/>
          <p:nvPr/>
        </p:nvSpPr>
        <p:spPr>
          <a:xfrm>
            <a:off x="4284768" y="3628769"/>
            <a:ext cx="3675600" cy="2418300"/>
          </a:xfrm>
          <a:prstGeom prst="roundRect">
            <a:avLst>
              <a:gd name="adj" fmla="val 0"/>
            </a:avLst>
          </a:prstGeom>
          <a:solidFill>
            <a:srgbClr val="FFFFFF"/>
          </a:solidFill>
          <a:ln w="9525" cap="flat" cmpd="sng">
            <a:solidFill>
              <a:srgbClr val="13AA52"/>
            </a:solidFill>
            <a:prstDash val="solid"/>
            <a:round/>
            <a:headEnd type="none" w="sm" len="sm"/>
            <a:tailEnd type="none" w="sm" len="sm"/>
          </a:ln>
        </p:spPr>
        <p:txBody>
          <a:bodyPr spcFirstLastPara="1" wrap="square" lIns="182875" tIns="182875" rIns="18287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500" b="1">
                <a:solidFill>
                  <a:srgbClr val="13AA52"/>
                </a:solidFill>
              </a:rPr>
              <a:t>Managed backup</a:t>
            </a:r>
            <a:endParaRPr sz="1500" b="1">
              <a:solidFill>
                <a:srgbClr val="13AA52"/>
              </a:solidFill>
            </a:endParaRPr>
          </a:p>
          <a:p>
            <a:pPr marL="0" marR="0" lvl="0" indent="0" algn="l" rtl="0">
              <a:lnSpc>
                <a:spcPct val="100000"/>
              </a:lnSpc>
              <a:spcBef>
                <a:spcPts val="0"/>
              </a:spcBef>
              <a:spcAft>
                <a:spcPts val="0"/>
              </a:spcAft>
              <a:buClr>
                <a:srgbClr val="000000"/>
              </a:buClr>
              <a:buSzPts val="1600"/>
              <a:buFont typeface="Arial"/>
              <a:buNone/>
            </a:pPr>
            <a:endParaRPr sz="1200" b="1">
              <a:solidFill>
                <a:srgbClr val="13AA52"/>
              </a:solidFill>
            </a:endParaRPr>
          </a:p>
          <a:p>
            <a:pPr marL="0" marR="0" lvl="0" indent="0" algn="l" rtl="0">
              <a:lnSpc>
                <a:spcPct val="100000"/>
              </a:lnSpc>
              <a:spcBef>
                <a:spcPts val="0"/>
              </a:spcBef>
              <a:spcAft>
                <a:spcPts val="0"/>
              </a:spcAft>
              <a:buClr>
                <a:srgbClr val="000000"/>
              </a:buClr>
              <a:buSzPts val="1600"/>
              <a:buFont typeface="Arial"/>
              <a:buNone/>
            </a:pPr>
            <a:r>
              <a:rPr lang="en-US" sz="1200">
                <a:solidFill>
                  <a:schemeClr val="dk1"/>
                </a:solidFill>
              </a:rPr>
              <a:t>Point-in-time data recovery</a:t>
            </a:r>
            <a:endParaRPr sz="1200">
              <a:solidFill>
                <a:schemeClr val="dk1"/>
              </a:solidFill>
            </a:endParaRPr>
          </a:p>
          <a:p>
            <a:pPr marL="0" marR="0" lvl="0" indent="0" algn="l" rtl="0">
              <a:lnSpc>
                <a:spcPct val="100000"/>
              </a:lnSpc>
              <a:spcBef>
                <a:spcPts val="0"/>
              </a:spcBef>
              <a:spcAft>
                <a:spcPts val="0"/>
              </a:spcAft>
              <a:buClr>
                <a:srgbClr val="000000"/>
              </a:buClr>
              <a:buSzPts val="1600"/>
              <a:buFont typeface="Arial"/>
              <a:buNone/>
            </a:pPr>
            <a:endParaRPr sz="1200"/>
          </a:p>
          <a:p>
            <a:pPr marL="0" marR="0" lvl="0" indent="0" algn="l" rtl="0">
              <a:lnSpc>
                <a:spcPct val="100000"/>
              </a:lnSpc>
              <a:spcBef>
                <a:spcPts val="0"/>
              </a:spcBef>
              <a:spcAft>
                <a:spcPts val="0"/>
              </a:spcAft>
              <a:buClr>
                <a:srgbClr val="000000"/>
              </a:buClr>
              <a:buSzPts val="1600"/>
              <a:buFont typeface="Arial"/>
              <a:buNone/>
            </a:pPr>
            <a:r>
              <a:rPr lang="en-US" sz="1200">
                <a:solidFill>
                  <a:schemeClr val="dk1"/>
                </a:solidFill>
              </a:rPr>
              <a:t>Queryable backup snapshots</a:t>
            </a:r>
            <a:endParaRPr sz="1200">
              <a:solidFill>
                <a:schemeClr val="dk1"/>
              </a:solidFill>
            </a:endParaRPr>
          </a:p>
          <a:p>
            <a:pPr marL="0" marR="0" lvl="0" indent="0" algn="l" rtl="0">
              <a:lnSpc>
                <a:spcPct val="100000"/>
              </a:lnSpc>
              <a:spcBef>
                <a:spcPts val="0"/>
              </a:spcBef>
              <a:spcAft>
                <a:spcPts val="0"/>
              </a:spcAft>
              <a:buClr>
                <a:srgbClr val="000000"/>
              </a:buClr>
              <a:buSzPts val="1600"/>
              <a:buFont typeface="Arial"/>
              <a:buNone/>
            </a:pPr>
            <a:endParaRPr sz="1200"/>
          </a:p>
          <a:p>
            <a:pPr marL="0" marR="0" lvl="0" indent="0" algn="l" rtl="0">
              <a:lnSpc>
                <a:spcPct val="100000"/>
              </a:lnSpc>
              <a:spcBef>
                <a:spcPts val="0"/>
              </a:spcBef>
              <a:spcAft>
                <a:spcPts val="0"/>
              </a:spcAft>
              <a:buClr>
                <a:srgbClr val="000000"/>
              </a:buClr>
              <a:buSzPts val="1600"/>
              <a:buFont typeface="Arial"/>
              <a:buNone/>
            </a:pPr>
            <a:r>
              <a:rPr lang="en-US" sz="1200"/>
              <a:t>Consistent snapshots of sharded deployments </a:t>
            </a:r>
            <a:endParaRPr sz="1200"/>
          </a:p>
          <a:p>
            <a:pPr marL="0" marR="0" lvl="0" indent="0" algn="l" rtl="0">
              <a:lnSpc>
                <a:spcPct val="100000"/>
              </a:lnSpc>
              <a:spcBef>
                <a:spcPts val="0"/>
              </a:spcBef>
              <a:spcAft>
                <a:spcPts val="0"/>
              </a:spcAft>
              <a:buClr>
                <a:srgbClr val="000000"/>
              </a:buClr>
              <a:buSzPts val="1600"/>
              <a:buFont typeface="Arial"/>
              <a:buNone/>
            </a:pPr>
            <a:endParaRPr sz="1200"/>
          </a:p>
          <a:p>
            <a:pPr marL="0" marR="0" lvl="0" indent="0" algn="l" rtl="0">
              <a:lnSpc>
                <a:spcPct val="100000"/>
              </a:lnSpc>
              <a:spcBef>
                <a:spcPts val="0"/>
              </a:spcBef>
              <a:spcAft>
                <a:spcPts val="0"/>
              </a:spcAft>
              <a:buClr>
                <a:srgbClr val="000000"/>
              </a:buClr>
              <a:buSzPts val="1600"/>
              <a:buFont typeface="Arial"/>
              <a:buNone/>
            </a:pPr>
            <a:r>
              <a:rPr lang="en-US" sz="1200"/>
              <a:t>Cloud data mobility </a:t>
            </a:r>
            <a:endParaRPr sz="1200"/>
          </a:p>
          <a:p>
            <a:pPr marL="0" marR="0" lvl="0" indent="0" algn="l" rtl="0">
              <a:lnSpc>
                <a:spcPct val="100000"/>
              </a:lnSpc>
              <a:spcBef>
                <a:spcPts val="0"/>
              </a:spcBef>
              <a:spcAft>
                <a:spcPts val="0"/>
              </a:spcAft>
              <a:buClr>
                <a:srgbClr val="000000"/>
              </a:buClr>
              <a:buSzPts val="1600"/>
              <a:buFont typeface="Arial"/>
              <a:buNone/>
            </a:pPr>
            <a:endParaRPr sz="1200"/>
          </a:p>
          <a:p>
            <a:pPr marL="0" marR="0" lvl="0" indent="0" algn="l" rtl="0">
              <a:lnSpc>
                <a:spcPct val="100000"/>
              </a:lnSpc>
              <a:spcBef>
                <a:spcPts val="0"/>
              </a:spcBef>
              <a:spcAft>
                <a:spcPts val="700"/>
              </a:spcAft>
              <a:buClr>
                <a:srgbClr val="000000"/>
              </a:buClr>
              <a:buSzPts val="1600"/>
              <a:buFont typeface="Arial"/>
              <a:buNone/>
            </a:pPr>
            <a:endParaRPr sz="1200" b="1" i="0" u="none" strike="noStrike" cap="none">
              <a:solidFill>
                <a:srgbClr val="13AA52"/>
              </a:solidFill>
              <a:latin typeface="Arial"/>
              <a:ea typeface="Arial"/>
              <a:cs typeface="Arial"/>
              <a:sym typeface="Arial"/>
            </a:endParaRPr>
          </a:p>
        </p:txBody>
      </p:sp>
      <p:sp>
        <p:nvSpPr>
          <p:cNvPr id="10314" name="Google Shape;10314;p295"/>
          <p:cNvSpPr/>
          <p:nvPr/>
        </p:nvSpPr>
        <p:spPr>
          <a:xfrm>
            <a:off x="7959971" y="3628769"/>
            <a:ext cx="3675600" cy="2418300"/>
          </a:xfrm>
          <a:prstGeom prst="roundRect">
            <a:avLst>
              <a:gd name="adj" fmla="val 0"/>
            </a:avLst>
          </a:prstGeom>
          <a:solidFill>
            <a:srgbClr val="FFFFFF"/>
          </a:solidFill>
          <a:ln w="9525" cap="flat" cmpd="sng">
            <a:solidFill>
              <a:srgbClr val="13AA52"/>
            </a:solidFill>
            <a:prstDash val="solid"/>
            <a:round/>
            <a:headEnd type="none" w="sm" len="sm"/>
            <a:tailEnd type="none" w="sm" len="sm"/>
          </a:ln>
        </p:spPr>
        <p:txBody>
          <a:bodyPr spcFirstLastPara="1" wrap="square" lIns="182875" tIns="182875" rIns="182875" bIns="91425" anchor="t" anchorCtr="0">
            <a:noAutofit/>
          </a:bodyPr>
          <a:lstStyle/>
          <a:p>
            <a:pPr marL="0" lvl="0" indent="0" algn="l" rtl="0">
              <a:spcBef>
                <a:spcPts val="0"/>
              </a:spcBef>
              <a:spcAft>
                <a:spcPts val="0"/>
              </a:spcAft>
              <a:buClr>
                <a:schemeClr val="dk1"/>
              </a:buClr>
              <a:buSzPts val="1600"/>
              <a:buFont typeface="Arial"/>
              <a:buNone/>
            </a:pPr>
            <a:r>
              <a:rPr lang="en-US" sz="1500" b="1">
                <a:solidFill>
                  <a:srgbClr val="13AA52"/>
                </a:solidFill>
              </a:rPr>
              <a:t>Stitch: Serverless platform services</a:t>
            </a:r>
            <a:endParaRPr sz="1500" b="1">
              <a:solidFill>
                <a:srgbClr val="13AA52"/>
              </a:solidFill>
            </a:endParaRPr>
          </a:p>
          <a:p>
            <a:pPr marL="0" lvl="0" indent="0" algn="l" rtl="0">
              <a:spcBef>
                <a:spcPts val="1200"/>
              </a:spcBef>
              <a:spcAft>
                <a:spcPts val="0"/>
              </a:spcAft>
              <a:buClr>
                <a:schemeClr val="dk1"/>
              </a:buClr>
              <a:buSzPts val="1500"/>
              <a:buFont typeface="Arial"/>
              <a:buNone/>
            </a:pPr>
            <a:r>
              <a:rPr lang="en-US" sz="1200"/>
              <a:t>Simple, serverless functions for backend logic, service integrations, and APIs</a:t>
            </a:r>
            <a:endParaRPr sz="1200"/>
          </a:p>
          <a:p>
            <a:pPr marL="0" lvl="0" indent="0" algn="l" rtl="0">
              <a:spcBef>
                <a:spcPts val="1200"/>
              </a:spcBef>
              <a:spcAft>
                <a:spcPts val="0"/>
              </a:spcAft>
              <a:buClr>
                <a:schemeClr val="dk1"/>
              </a:buClr>
              <a:buSzPts val="1500"/>
              <a:buFont typeface="Arial"/>
              <a:buNone/>
            </a:pPr>
            <a:r>
              <a:rPr lang="en-US" sz="1200"/>
              <a:t>Database access from your frontend secured by straightforward, field-level access rules</a:t>
            </a:r>
            <a:endParaRPr sz="1200"/>
          </a:p>
          <a:p>
            <a:pPr marL="0" lvl="0" indent="0" algn="l" rtl="0">
              <a:spcBef>
                <a:spcPts val="1200"/>
              </a:spcBef>
              <a:spcAft>
                <a:spcPts val="0"/>
              </a:spcAft>
              <a:buClr>
                <a:schemeClr val="dk1"/>
              </a:buClr>
              <a:buSzPts val="1500"/>
              <a:buFont typeface="Arial"/>
              <a:buNone/>
            </a:pPr>
            <a:r>
              <a:rPr lang="en-US" sz="1200"/>
              <a:t>Database and authentication triggers to react to changes in real time</a:t>
            </a:r>
            <a:endParaRPr sz="1200"/>
          </a:p>
          <a:p>
            <a:pPr marL="0" lvl="0" indent="0" algn="l" rtl="0">
              <a:spcBef>
                <a:spcPts val="0"/>
              </a:spcBef>
              <a:spcAft>
                <a:spcPts val="0"/>
              </a:spcAft>
              <a:buClr>
                <a:schemeClr val="dk1"/>
              </a:buClr>
              <a:buSzPts val="1600"/>
              <a:buFont typeface="Arial"/>
              <a:buNone/>
            </a:pPr>
            <a:endParaRPr sz="1200" b="1">
              <a:solidFill>
                <a:srgbClr val="13AA52"/>
              </a:solidFill>
            </a:endParaRPr>
          </a:p>
          <a:p>
            <a:pPr marL="0" marR="0" lvl="0" indent="0" algn="l" rtl="0">
              <a:lnSpc>
                <a:spcPct val="100000"/>
              </a:lnSpc>
              <a:spcBef>
                <a:spcPts val="700"/>
              </a:spcBef>
              <a:spcAft>
                <a:spcPts val="0"/>
              </a:spcAft>
              <a:buNone/>
            </a:pPr>
            <a:endParaRPr sz="1200" b="1">
              <a:solidFill>
                <a:srgbClr val="13AA52"/>
              </a:solidFill>
            </a:endParaRPr>
          </a:p>
          <a:p>
            <a:pPr marL="0" marR="0" lvl="0" indent="0" algn="l" rtl="0">
              <a:lnSpc>
                <a:spcPct val="100000"/>
              </a:lnSpc>
              <a:spcBef>
                <a:spcPts val="0"/>
              </a:spcBef>
              <a:spcAft>
                <a:spcPts val="700"/>
              </a:spcAft>
              <a:buClr>
                <a:srgbClr val="000000"/>
              </a:buClr>
              <a:buSzPts val="1600"/>
              <a:buFont typeface="Arial"/>
              <a:buNone/>
            </a:pPr>
            <a:endParaRPr sz="1200" b="1" i="0" u="none" strike="noStrike" cap="none">
              <a:solidFill>
                <a:srgbClr val="13AA52"/>
              </a:solidFill>
              <a:latin typeface="Arial"/>
              <a:ea typeface="Arial"/>
              <a:cs typeface="Arial"/>
              <a:sym typeface="Arial"/>
            </a:endParaRPr>
          </a:p>
        </p:txBody>
      </p:sp>
    </p:spTree>
    <p:extLst>
      <p:ext uri="{BB962C8B-B14F-4D97-AF65-F5344CB8AC3E}">
        <p14:creationId xmlns:p14="http://schemas.microsoft.com/office/powerpoint/2010/main" val="4972137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585"/>
        <p:cNvGrpSpPr/>
        <p:nvPr/>
      </p:nvGrpSpPr>
      <p:grpSpPr>
        <a:xfrm>
          <a:off x="0" y="0"/>
          <a:ext cx="0" cy="0"/>
          <a:chOff x="0" y="0"/>
          <a:chExt cx="0" cy="0"/>
        </a:xfrm>
      </p:grpSpPr>
      <p:sp>
        <p:nvSpPr>
          <p:cNvPr id="10586" name="Google Shape;10586;p325"/>
          <p:cNvSpPr txBox="1">
            <a:spLocks noGrp="1"/>
          </p:cNvSpPr>
          <p:nvPr>
            <p:ph type="title"/>
          </p:nvPr>
        </p:nvSpPr>
        <p:spPr>
          <a:xfrm>
            <a:off x="609600" y="442085"/>
            <a:ext cx="10972800" cy="913500"/>
          </a:xfrm>
          <a:prstGeom prst="rect">
            <a:avLst/>
          </a:prstGeom>
          <a:noFill/>
          <a:ln>
            <a:noFill/>
          </a:ln>
        </p:spPr>
        <p:txBody>
          <a:bodyPr spcFirstLastPara="1" wrap="square" lIns="0" tIns="0" rIns="0" bIns="0" anchor="b" anchorCtr="0">
            <a:noAutofit/>
          </a:bodyPr>
          <a:lstStyle/>
          <a:p>
            <a:pPr marL="0" marR="0" lvl="0" indent="0" algn="l" rtl="0">
              <a:lnSpc>
                <a:spcPct val="90000"/>
              </a:lnSpc>
              <a:spcBef>
                <a:spcPts val="0"/>
              </a:spcBef>
              <a:spcAft>
                <a:spcPts val="0"/>
              </a:spcAft>
              <a:buClr>
                <a:schemeClr val="dk1"/>
              </a:buClr>
              <a:buSzPts val="3200"/>
              <a:buFont typeface="Arial"/>
              <a:buNone/>
            </a:pPr>
            <a:r>
              <a:rPr lang="en-US" sz="3000"/>
              <a:t>Live migration</a:t>
            </a:r>
            <a:endParaRPr sz="3000"/>
          </a:p>
        </p:txBody>
      </p:sp>
      <p:sp>
        <p:nvSpPr>
          <p:cNvPr id="10587" name="Google Shape;10587;p325"/>
          <p:cNvSpPr txBox="1"/>
          <p:nvPr/>
        </p:nvSpPr>
        <p:spPr>
          <a:xfrm>
            <a:off x="6500950" y="1437518"/>
            <a:ext cx="5219400" cy="4700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2"/>
              </a:buClr>
              <a:buSzPts val="1400"/>
              <a:buFont typeface="Arial"/>
              <a:buNone/>
            </a:pPr>
            <a:r>
              <a:rPr lang="en-US" sz="1600" b="0" i="0" u="none" strike="noStrike" cap="none">
                <a:solidFill>
                  <a:schemeClr val="dk2"/>
                </a:solidFill>
                <a:latin typeface="Arial"/>
                <a:ea typeface="Arial"/>
                <a:cs typeface="Arial"/>
                <a:sym typeface="Arial"/>
              </a:rPr>
              <a:t>Migrate existing deployments running anywhere into MongoDB Atlas with minimal impact to your application. Live migration works by: </a:t>
            </a:r>
            <a:endParaRPr sz="1600"/>
          </a:p>
          <a:p>
            <a:pPr marL="0" marR="0" lvl="0" indent="0" algn="l" rtl="0">
              <a:lnSpc>
                <a:spcPct val="115000"/>
              </a:lnSpc>
              <a:spcBef>
                <a:spcPts val="0"/>
              </a:spcBef>
              <a:spcAft>
                <a:spcPts val="0"/>
              </a:spcAft>
              <a:buClr>
                <a:srgbClr val="000000"/>
              </a:buClr>
              <a:buSzPts val="1400"/>
              <a:buFont typeface="Arial"/>
              <a:buNone/>
            </a:pPr>
            <a:endParaRPr sz="1600" b="0" i="0" u="none" strike="noStrike" cap="none">
              <a:solidFill>
                <a:schemeClr val="dk2"/>
              </a:solidFill>
              <a:latin typeface="Arial"/>
              <a:ea typeface="Arial"/>
              <a:cs typeface="Arial"/>
              <a:sym typeface="Arial"/>
            </a:endParaRPr>
          </a:p>
          <a:p>
            <a:pPr marL="457200" marR="0" lvl="0" indent="-241300" algn="l" rtl="0">
              <a:lnSpc>
                <a:spcPct val="115000"/>
              </a:lnSpc>
              <a:spcBef>
                <a:spcPts val="0"/>
              </a:spcBef>
              <a:spcAft>
                <a:spcPts val="0"/>
              </a:spcAft>
              <a:buClr>
                <a:schemeClr val="dk2"/>
              </a:buClr>
              <a:buSzPts val="1600"/>
              <a:buFont typeface="Arial"/>
              <a:buChar char="●"/>
            </a:pPr>
            <a:r>
              <a:rPr lang="en-US" sz="1600" b="0" i="0" u="none" strike="noStrike" cap="none">
                <a:solidFill>
                  <a:schemeClr val="dk2"/>
                </a:solidFill>
                <a:latin typeface="Arial"/>
                <a:ea typeface="Arial"/>
                <a:cs typeface="Arial"/>
                <a:sym typeface="Arial"/>
              </a:rPr>
              <a:t>Performing a sync between your source database and a target database hosted in MongoDB Atlas </a:t>
            </a:r>
            <a:endParaRPr sz="1600"/>
          </a:p>
          <a:p>
            <a:pPr marL="457200" marR="0" lvl="0" indent="-139700" algn="l" rtl="0">
              <a:lnSpc>
                <a:spcPct val="115000"/>
              </a:lnSpc>
              <a:spcBef>
                <a:spcPts val="0"/>
              </a:spcBef>
              <a:spcAft>
                <a:spcPts val="0"/>
              </a:spcAft>
              <a:buClr>
                <a:schemeClr val="dk2"/>
              </a:buClr>
              <a:buSzPts val="1400"/>
              <a:buFont typeface="Arial"/>
              <a:buNone/>
            </a:pPr>
            <a:endParaRPr sz="1600" b="0" i="0" u="none" strike="noStrike" cap="none">
              <a:solidFill>
                <a:schemeClr val="dk2"/>
              </a:solidFill>
              <a:latin typeface="Arial"/>
              <a:ea typeface="Arial"/>
              <a:cs typeface="Arial"/>
              <a:sym typeface="Arial"/>
            </a:endParaRPr>
          </a:p>
          <a:p>
            <a:pPr marL="457200" marR="0" lvl="0" indent="-241300" algn="l" rtl="0">
              <a:lnSpc>
                <a:spcPct val="115000"/>
              </a:lnSpc>
              <a:spcBef>
                <a:spcPts val="0"/>
              </a:spcBef>
              <a:spcAft>
                <a:spcPts val="0"/>
              </a:spcAft>
              <a:buClr>
                <a:schemeClr val="dk2"/>
              </a:buClr>
              <a:buSzPts val="1600"/>
              <a:buFont typeface="Arial"/>
              <a:buChar char="●"/>
            </a:pPr>
            <a:r>
              <a:rPr lang="en-US" sz="1600" b="0" i="0" u="none" strike="noStrike" cap="none">
                <a:solidFill>
                  <a:schemeClr val="dk2"/>
                </a:solidFill>
                <a:latin typeface="Arial"/>
                <a:ea typeface="Arial"/>
                <a:cs typeface="Arial"/>
                <a:sym typeface="Arial"/>
              </a:rPr>
              <a:t>Syncing live data between your source database and the target database by tailing the oplog </a:t>
            </a:r>
            <a:endParaRPr sz="1600" b="0" i="0" u="none" strike="noStrike" cap="none">
              <a:solidFill>
                <a:schemeClr val="dk2"/>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endParaRPr sz="1600" b="0" i="0" u="none" strike="noStrike" cap="none">
              <a:solidFill>
                <a:schemeClr val="dk2"/>
              </a:solidFill>
              <a:latin typeface="Arial"/>
              <a:ea typeface="Arial"/>
              <a:cs typeface="Arial"/>
              <a:sym typeface="Arial"/>
            </a:endParaRPr>
          </a:p>
          <a:p>
            <a:pPr marL="457200" marR="0" lvl="0" indent="-241300" algn="l" rtl="0">
              <a:lnSpc>
                <a:spcPct val="115000"/>
              </a:lnSpc>
              <a:spcBef>
                <a:spcPts val="0"/>
              </a:spcBef>
              <a:spcAft>
                <a:spcPts val="0"/>
              </a:spcAft>
              <a:buClr>
                <a:schemeClr val="dk2"/>
              </a:buClr>
              <a:buSzPts val="1600"/>
              <a:buFont typeface="Arial"/>
              <a:buChar char="●"/>
            </a:pPr>
            <a:r>
              <a:rPr lang="en-US" sz="1600" b="0" i="0" u="none" strike="noStrike" cap="none">
                <a:solidFill>
                  <a:schemeClr val="dk2"/>
                </a:solidFill>
                <a:latin typeface="Arial"/>
                <a:ea typeface="Arial"/>
                <a:cs typeface="Arial"/>
                <a:sym typeface="Arial"/>
              </a:rPr>
              <a:t>Notifying you when </a:t>
            </a:r>
            <a:r>
              <a:rPr lang="en-US" sz="1600">
                <a:solidFill>
                  <a:schemeClr val="dk2"/>
                </a:solidFill>
              </a:rPr>
              <a:t>it is</a:t>
            </a:r>
            <a:r>
              <a:rPr lang="en-US" sz="1600" b="0" i="0" u="none" strike="noStrike" cap="none">
                <a:solidFill>
                  <a:schemeClr val="dk2"/>
                </a:solidFill>
                <a:latin typeface="Arial"/>
                <a:ea typeface="Arial"/>
                <a:cs typeface="Arial"/>
                <a:sym typeface="Arial"/>
              </a:rPr>
              <a:t> time to cut over to the MongoDB Atlas cluster </a:t>
            </a:r>
            <a:endParaRPr sz="1600" b="0" i="0" u="none" strike="noStrike" cap="none">
              <a:solidFill>
                <a:schemeClr val="dk2"/>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endParaRPr sz="1600" b="0" i="0" u="none" strike="noStrike" cap="none">
              <a:solidFill>
                <a:schemeClr val="dk2"/>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endParaRPr sz="1600" b="0" i="0" u="none" strike="noStrike" cap="none">
              <a:solidFill>
                <a:schemeClr val="dk2"/>
              </a:solidFill>
              <a:latin typeface="Arial"/>
              <a:ea typeface="Arial"/>
              <a:cs typeface="Arial"/>
              <a:sym typeface="Arial"/>
            </a:endParaRPr>
          </a:p>
          <a:p>
            <a:pPr marL="0" marR="0" lvl="0" indent="0" algn="l" rtl="0">
              <a:lnSpc>
                <a:spcPct val="115000"/>
              </a:lnSpc>
              <a:spcBef>
                <a:spcPts val="0"/>
              </a:spcBef>
              <a:spcAft>
                <a:spcPts val="0"/>
              </a:spcAft>
              <a:buClr>
                <a:schemeClr val="dk2"/>
              </a:buClr>
              <a:buSzPts val="1400"/>
              <a:buFont typeface="Arial"/>
              <a:buNone/>
            </a:pPr>
            <a:r>
              <a:rPr lang="en-US" sz="1600" b="0" i="0" u="none" strike="noStrike" cap="none">
                <a:solidFill>
                  <a:schemeClr val="dk2"/>
                </a:solidFill>
                <a:latin typeface="Arial"/>
                <a:ea typeface="Arial"/>
                <a:cs typeface="Arial"/>
                <a:sym typeface="Arial"/>
              </a:rPr>
              <a:t>Need assistance? Talk to us about migration consulting.</a:t>
            </a:r>
            <a:endParaRPr sz="1600" b="0" i="0" u="none" strike="noStrike" cap="none">
              <a:solidFill>
                <a:schemeClr val="dk2"/>
              </a:solidFill>
              <a:latin typeface="Arial"/>
              <a:ea typeface="Arial"/>
              <a:cs typeface="Arial"/>
              <a:sym typeface="Arial"/>
            </a:endParaRPr>
          </a:p>
        </p:txBody>
      </p:sp>
      <p:grpSp>
        <p:nvGrpSpPr>
          <p:cNvPr id="10588" name="Google Shape;10588;p325"/>
          <p:cNvGrpSpPr/>
          <p:nvPr/>
        </p:nvGrpSpPr>
        <p:grpSpPr>
          <a:xfrm>
            <a:off x="619146" y="2077894"/>
            <a:ext cx="5226213" cy="3705311"/>
            <a:chOff x="619146" y="2077894"/>
            <a:chExt cx="5226213" cy="3705311"/>
          </a:xfrm>
        </p:grpSpPr>
        <p:sp>
          <p:nvSpPr>
            <p:cNvPr id="10589" name="Google Shape;10589;p325"/>
            <p:cNvSpPr/>
            <p:nvPr/>
          </p:nvSpPr>
          <p:spPr>
            <a:xfrm>
              <a:off x="1864388" y="2077894"/>
              <a:ext cx="3378600" cy="3378600"/>
            </a:xfrm>
            <a:prstGeom prst="ellipse">
              <a:avLst/>
            </a:prstGeom>
            <a:noFill/>
            <a:ln w="12700" cap="flat" cmpd="sng">
              <a:solidFill>
                <a:srgbClr val="5252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nvGrpSpPr>
            <p:cNvPr id="10590" name="Google Shape;10590;p325"/>
            <p:cNvGrpSpPr/>
            <p:nvPr/>
          </p:nvGrpSpPr>
          <p:grpSpPr>
            <a:xfrm>
              <a:off x="1203311" y="3080261"/>
              <a:ext cx="1374000" cy="1374000"/>
              <a:chOff x="1203311" y="3080261"/>
              <a:chExt cx="1374000" cy="1374000"/>
            </a:xfrm>
          </p:grpSpPr>
          <p:sp>
            <p:nvSpPr>
              <p:cNvPr id="10591" name="Google Shape;10591;p325"/>
              <p:cNvSpPr/>
              <p:nvPr/>
            </p:nvSpPr>
            <p:spPr>
              <a:xfrm>
                <a:off x="1203311" y="3080261"/>
                <a:ext cx="1374000" cy="1374000"/>
              </a:xfrm>
              <a:prstGeom prst="ellipse">
                <a:avLst/>
              </a:prstGeom>
              <a:solidFill>
                <a:srgbClr val="FFFFFF"/>
              </a:solidFill>
              <a:ln w="12700" cap="flat" cmpd="sng">
                <a:solidFill>
                  <a:srgbClr val="1A1A1A"/>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nvGrpSpPr>
              <p:cNvPr id="10592" name="Google Shape;10592;p325"/>
              <p:cNvGrpSpPr/>
              <p:nvPr/>
            </p:nvGrpSpPr>
            <p:grpSpPr>
              <a:xfrm>
                <a:off x="1480709" y="3357652"/>
                <a:ext cx="819101" cy="819102"/>
                <a:chOff x="1933575" y="2795588"/>
                <a:chExt cx="1235074" cy="1235076"/>
              </a:xfrm>
            </p:grpSpPr>
            <p:sp>
              <p:nvSpPr>
                <p:cNvPr id="10593" name="Google Shape;10593;p325"/>
                <p:cNvSpPr/>
                <p:nvPr/>
              </p:nvSpPr>
              <p:spPr>
                <a:xfrm>
                  <a:off x="1933575" y="2795588"/>
                  <a:ext cx="1235074" cy="409575"/>
                </a:xfrm>
                <a:custGeom>
                  <a:avLst/>
                  <a:gdLst/>
                  <a:ahLst/>
                  <a:cxnLst/>
                  <a:rect l="l" t="t" r="r" b="b"/>
                  <a:pathLst>
                    <a:path w="280" h="93" extrusionOk="0">
                      <a:moveTo>
                        <a:pt x="280" y="80"/>
                      </a:moveTo>
                      <a:lnTo>
                        <a:pt x="280" y="80"/>
                      </a:lnTo>
                      <a:cubicBezTo>
                        <a:pt x="280" y="87"/>
                        <a:pt x="274" y="93"/>
                        <a:pt x="267" y="93"/>
                      </a:cubicBezTo>
                      <a:lnTo>
                        <a:pt x="13" y="93"/>
                      </a:lnTo>
                      <a:cubicBezTo>
                        <a:pt x="6" y="93"/>
                        <a:pt x="0" y="87"/>
                        <a:pt x="0" y="80"/>
                      </a:cubicBezTo>
                      <a:lnTo>
                        <a:pt x="0" y="13"/>
                      </a:lnTo>
                      <a:cubicBezTo>
                        <a:pt x="0" y="6"/>
                        <a:pt x="6" y="0"/>
                        <a:pt x="13" y="0"/>
                      </a:cubicBezTo>
                      <a:lnTo>
                        <a:pt x="267" y="0"/>
                      </a:lnTo>
                      <a:cubicBezTo>
                        <a:pt x="274" y="0"/>
                        <a:pt x="280" y="6"/>
                        <a:pt x="280" y="13"/>
                      </a:cubicBezTo>
                      <a:lnTo>
                        <a:pt x="280" y="80"/>
                      </a:lnTo>
                      <a:lnTo>
                        <a:pt x="280" y="80"/>
                      </a:lnTo>
                      <a:close/>
                    </a:path>
                  </a:pathLst>
                </a:custGeom>
                <a:noFill/>
                <a:ln w="19050" cap="rnd" cmpd="sng">
                  <a:solidFill>
                    <a:srgbClr val="1A1A1A"/>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94" name="Google Shape;10594;p325"/>
                <p:cNvSpPr/>
                <p:nvPr/>
              </p:nvSpPr>
              <p:spPr>
                <a:xfrm>
                  <a:off x="2374900" y="3090863"/>
                  <a:ext cx="587375" cy="0"/>
                </a:xfrm>
                <a:custGeom>
                  <a:avLst/>
                  <a:gdLst/>
                  <a:ahLst/>
                  <a:cxnLst/>
                  <a:rect l="l" t="t" r="r" b="b"/>
                  <a:pathLst>
                    <a:path w="133" h="120000" extrusionOk="0">
                      <a:moveTo>
                        <a:pt x="0" y="0"/>
                      </a:moveTo>
                      <a:lnTo>
                        <a:pt x="0" y="0"/>
                      </a:lnTo>
                      <a:lnTo>
                        <a:pt x="133" y="0"/>
                      </a:lnTo>
                    </a:path>
                  </a:pathLst>
                </a:custGeom>
                <a:noFill/>
                <a:ln w="19050" cap="rnd" cmpd="sng">
                  <a:solidFill>
                    <a:srgbClr val="1A1A1A"/>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95" name="Google Shape;10595;p325"/>
                <p:cNvSpPr/>
                <p:nvPr/>
              </p:nvSpPr>
              <p:spPr>
                <a:xfrm>
                  <a:off x="2374900" y="2971801"/>
                  <a:ext cx="587375" cy="0"/>
                </a:xfrm>
                <a:custGeom>
                  <a:avLst/>
                  <a:gdLst/>
                  <a:ahLst/>
                  <a:cxnLst/>
                  <a:rect l="l" t="t" r="r" b="b"/>
                  <a:pathLst>
                    <a:path w="133" h="120000" extrusionOk="0">
                      <a:moveTo>
                        <a:pt x="0" y="0"/>
                      </a:moveTo>
                      <a:lnTo>
                        <a:pt x="0" y="0"/>
                      </a:lnTo>
                      <a:lnTo>
                        <a:pt x="133" y="0"/>
                      </a:lnTo>
                    </a:path>
                  </a:pathLst>
                </a:custGeom>
                <a:noFill/>
                <a:ln w="19050" cap="rnd" cmpd="sng">
                  <a:solidFill>
                    <a:srgbClr val="1A1A1A"/>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96" name="Google Shape;10596;p325"/>
                <p:cNvSpPr/>
                <p:nvPr/>
              </p:nvSpPr>
              <p:spPr>
                <a:xfrm>
                  <a:off x="2078037" y="2941638"/>
                  <a:ext cx="120650" cy="119063"/>
                </a:xfrm>
                <a:custGeom>
                  <a:avLst/>
                  <a:gdLst/>
                  <a:ahLst/>
                  <a:cxnLst/>
                  <a:rect l="l" t="t" r="r" b="b"/>
                  <a:pathLst>
                    <a:path w="27" h="27" extrusionOk="0">
                      <a:moveTo>
                        <a:pt x="14" y="0"/>
                      </a:moveTo>
                      <a:lnTo>
                        <a:pt x="14" y="0"/>
                      </a:lnTo>
                      <a:cubicBezTo>
                        <a:pt x="21" y="0"/>
                        <a:pt x="27" y="6"/>
                        <a:pt x="27" y="14"/>
                      </a:cubicBezTo>
                      <a:cubicBezTo>
                        <a:pt x="27" y="21"/>
                        <a:pt x="21" y="27"/>
                        <a:pt x="14" y="27"/>
                      </a:cubicBezTo>
                      <a:cubicBezTo>
                        <a:pt x="6" y="27"/>
                        <a:pt x="0" y="21"/>
                        <a:pt x="0" y="14"/>
                      </a:cubicBezTo>
                      <a:cubicBezTo>
                        <a:pt x="0" y="6"/>
                        <a:pt x="6" y="0"/>
                        <a:pt x="14" y="0"/>
                      </a:cubicBezTo>
                      <a:lnTo>
                        <a:pt x="14" y="0"/>
                      </a:lnTo>
                      <a:close/>
                    </a:path>
                  </a:pathLst>
                </a:custGeom>
                <a:noFill/>
                <a:ln w="19050" cap="rnd" cmpd="sng">
                  <a:solidFill>
                    <a:srgbClr val="1A1A1A"/>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97" name="Google Shape;10597;p325"/>
                <p:cNvSpPr/>
                <p:nvPr/>
              </p:nvSpPr>
              <p:spPr>
                <a:xfrm>
                  <a:off x="1933575" y="3205163"/>
                  <a:ext cx="1235074" cy="414338"/>
                </a:xfrm>
                <a:custGeom>
                  <a:avLst/>
                  <a:gdLst/>
                  <a:ahLst/>
                  <a:cxnLst/>
                  <a:rect l="l" t="t" r="r" b="b"/>
                  <a:pathLst>
                    <a:path w="280" h="94" extrusionOk="0">
                      <a:moveTo>
                        <a:pt x="280" y="80"/>
                      </a:moveTo>
                      <a:lnTo>
                        <a:pt x="280" y="80"/>
                      </a:lnTo>
                      <a:cubicBezTo>
                        <a:pt x="280" y="88"/>
                        <a:pt x="274" y="94"/>
                        <a:pt x="267" y="94"/>
                      </a:cubicBezTo>
                      <a:lnTo>
                        <a:pt x="13" y="94"/>
                      </a:lnTo>
                      <a:cubicBezTo>
                        <a:pt x="6" y="94"/>
                        <a:pt x="0" y="88"/>
                        <a:pt x="0" y="80"/>
                      </a:cubicBezTo>
                      <a:lnTo>
                        <a:pt x="0" y="14"/>
                      </a:lnTo>
                      <a:cubicBezTo>
                        <a:pt x="0" y="6"/>
                        <a:pt x="6" y="0"/>
                        <a:pt x="13" y="0"/>
                      </a:cubicBezTo>
                      <a:lnTo>
                        <a:pt x="267" y="0"/>
                      </a:lnTo>
                      <a:cubicBezTo>
                        <a:pt x="274" y="0"/>
                        <a:pt x="280" y="6"/>
                        <a:pt x="280" y="14"/>
                      </a:cubicBezTo>
                      <a:lnTo>
                        <a:pt x="280" y="80"/>
                      </a:lnTo>
                      <a:lnTo>
                        <a:pt x="280" y="80"/>
                      </a:lnTo>
                      <a:close/>
                    </a:path>
                  </a:pathLst>
                </a:custGeom>
                <a:noFill/>
                <a:ln w="19050" cap="rnd" cmpd="sng">
                  <a:solidFill>
                    <a:srgbClr val="1A1A1A"/>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98" name="Google Shape;10598;p325"/>
                <p:cNvSpPr/>
                <p:nvPr/>
              </p:nvSpPr>
              <p:spPr>
                <a:xfrm>
                  <a:off x="2374900" y="3500438"/>
                  <a:ext cx="587375" cy="0"/>
                </a:xfrm>
                <a:custGeom>
                  <a:avLst/>
                  <a:gdLst/>
                  <a:ahLst/>
                  <a:cxnLst/>
                  <a:rect l="l" t="t" r="r" b="b"/>
                  <a:pathLst>
                    <a:path w="133" h="120000" extrusionOk="0">
                      <a:moveTo>
                        <a:pt x="0" y="0"/>
                      </a:moveTo>
                      <a:lnTo>
                        <a:pt x="0" y="0"/>
                      </a:lnTo>
                      <a:lnTo>
                        <a:pt x="133" y="0"/>
                      </a:lnTo>
                    </a:path>
                  </a:pathLst>
                </a:custGeom>
                <a:noFill/>
                <a:ln w="19050" cap="rnd" cmpd="sng">
                  <a:solidFill>
                    <a:srgbClr val="1A1A1A"/>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99" name="Google Shape;10599;p325"/>
                <p:cNvSpPr/>
                <p:nvPr/>
              </p:nvSpPr>
              <p:spPr>
                <a:xfrm>
                  <a:off x="2374900" y="3381376"/>
                  <a:ext cx="587375" cy="0"/>
                </a:xfrm>
                <a:custGeom>
                  <a:avLst/>
                  <a:gdLst/>
                  <a:ahLst/>
                  <a:cxnLst/>
                  <a:rect l="l" t="t" r="r" b="b"/>
                  <a:pathLst>
                    <a:path w="133" h="120000" extrusionOk="0">
                      <a:moveTo>
                        <a:pt x="0" y="0"/>
                      </a:moveTo>
                      <a:lnTo>
                        <a:pt x="0" y="0"/>
                      </a:lnTo>
                      <a:lnTo>
                        <a:pt x="133" y="0"/>
                      </a:lnTo>
                    </a:path>
                  </a:pathLst>
                </a:custGeom>
                <a:noFill/>
                <a:ln w="19050" cap="rnd" cmpd="sng">
                  <a:solidFill>
                    <a:srgbClr val="1A1A1A"/>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00" name="Google Shape;10600;p325"/>
                <p:cNvSpPr/>
                <p:nvPr/>
              </p:nvSpPr>
              <p:spPr>
                <a:xfrm>
                  <a:off x="2078037" y="3355976"/>
                  <a:ext cx="120650" cy="114300"/>
                </a:xfrm>
                <a:custGeom>
                  <a:avLst/>
                  <a:gdLst/>
                  <a:ahLst/>
                  <a:cxnLst/>
                  <a:rect l="l" t="t" r="r" b="b"/>
                  <a:pathLst>
                    <a:path w="27" h="26" extrusionOk="0">
                      <a:moveTo>
                        <a:pt x="14" y="0"/>
                      </a:moveTo>
                      <a:lnTo>
                        <a:pt x="14" y="0"/>
                      </a:lnTo>
                      <a:cubicBezTo>
                        <a:pt x="21" y="0"/>
                        <a:pt x="27" y="5"/>
                        <a:pt x="27" y="13"/>
                      </a:cubicBezTo>
                      <a:cubicBezTo>
                        <a:pt x="27" y="20"/>
                        <a:pt x="21" y="26"/>
                        <a:pt x="14" y="26"/>
                      </a:cubicBezTo>
                      <a:cubicBezTo>
                        <a:pt x="6" y="26"/>
                        <a:pt x="0" y="20"/>
                        <a:pt x="0" y="13"/>
                      </a:cubicBezTo>
                      <a:cubicBezTo>
                        <a:pt x="0" y="5"/>
                        <a:pt x="6" y="0"/>
                        <a:pt x="14" y="0"/>
                      </a:cubicBezTo>
                      <a:lnTo>
                        <a:pt x="14" y="0"/>
                      </a:lnTo>
                      <a:close/>
                    </a:path>
                  </a:pathLst>
                </a:custGeom>
                <a:noFill/>
                <a:ln w="19050" cap="rnd" cmpd="sng">
                  <a:solidFill>
                    <a:srgbClr val="1A1A1A"/>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01" name="Google Shape;10601;p325"/>
                <p:cNvSpPr/>
                <p:nvPr/>
              </p:nvSpPr>
              <p:spPr>
                <a:xfrm>
                  <a:off x="1933575" y="3619501"/>
                  <a:ext cx="1235074" cy="411163"/>
                </a:xfrm>
                <a:custGeom>
                  <a:avLst/>
                  <a:gdLst/>
                  <a:ahLst/>
                  <a:cxnLst/>
                  <a:rect l="l" t="t" r="r" b="b"/>
                  <a:pathLst>
                    <a:path w="280" h="93" extrusionOk="0">
                      <a:moveTo>
                        <a:pt x="280" y="80"/>
                      </a:moveTo>
                      <a:lnTo>
                        <a:pt x="280" y="80"/>
                      </a:lnTo>
                      <a:cubicBezTo>
                        <a:pt x="280" y="87"/>
                        <a:pt x="274" y="93"/>
                        <a:pt x="267" y="93"/>
                      </a:cubicBezTo>
                      <a:lnTo>
                        <a:pt x="13" y="93"/>
                      </a:lnTo>
                      <a:cubicBezTo>
                        <a:pt x="6" y="93"/>
                        <a:pt x="0" y="87"/>
                        <a:pt x="0" y="80"/>
                      </a:cubicBezTo>
                      <a:lnTo>
                        <a:pt x="0" y="13"/>
                      </a:lnTo>
                      <a:cubicBezTo>
                        <a:pt x="0" y="5"/>
                        <a:pt x="6" y="0"/>
                        <a:pt x="13" y="0"/>
                      </a:cubicBezTo>
                      <a:lnTo>
                        <a:pt x="267" y="0"/>
                      </a:lnTo>
                      <a:cubicBezTo>
                        <a:pt x="274" y="0"/>
                        <a:pt x="280" y="5"/>
                        <a:pt x="280" y="13"/>
                      </a:cubicBezTo>
                      <a:lnTo>
                        <a:pt x="280" y="80"/>
                      </a:lnTo>
                      <a:lnTo>
                        <a:pt x="280" y="80"/>
                      </a:lnTo>
                      <a:close/>
                    </a:path>
                  </a:pathLst>
                </a:custGeom>
                <a:noFill/>
                <a:ln w="19050" cap="rnd" cmpd="sng">
                  <a:solidFill>
                    <a:srgbClr val="1A1A1A"/>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02" name="Google Shape;10602;p325"/>
                <p:cNvSpPr/>
                <p:nvPr/>
              </p:nvSpPr>
              <p:spPr>
                <a:xfrm>
                  <a:off x="2374900" y="3911601"/>
                  <a:ext cx="587375" cy="0"/>
                </a:xfrm>
                <a:custGeom>
                  <a:avLst/>
                  <a:gdLst/>
                  <a:ahLst/>
                  <a:cxnLst/>
                  <a:rect l="l" t="t" r="r" b="b"/>
                  <a:pathLst>
                    <a:path w="133" h="120000" extrusionOk="0">
                      <a:moveTo>
                        <a:pt x="0" y="0"/>
                      </a:moveTo>
                      <a:lnTo>
                        <a:pt x="0" y="0"/>
                      </a:lnTo>
                      <a:lnTo>
                        <a:pt x="133" y="0"/>
                      </a:lnTo>
                    </a:path>
                  </a:pathLst>
                </a:custGeom>
                <a:noFill/>
                <a:ln w="19050" cap="rnd" cmpd="sng">
                  <a:solidFill>
                    <a:srgbClr val="1A1A1A"/>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03" name="Google Shape;10603;p325"/>
                <p:cNvSpPr/>
                <p:nvPr/>
              </p:nvSpPr>
              <p:spPr>
                <a:xfrm>
                  <a:off x="2374900" y="3795713"/>
                  <a:ext cx="587375" cy="0"/>
                </a:xfrm>
                <a:custGeom>
                  <a:avLst/>
                  <a:gdLst/>
                  <a:ahLst/>
                  <a:cxnLst/>
                  <a:rect l="l" t="t" r="r" b="b"/>
                  <a:pathLst>
                    <a:path w="133" h="120000" extrusionOk="0">
                      <a:moveTo>
                        <a:pt x="0" y="0"/>
                      </a:moveTo>
                      <a:lnTo>
                        <a:pt x="0" y="0"/>
                      </a:lnTo>
                      <a:lnTo>
                        <a:pt x="133" y="0"/>
                      </a:lnTo>
                    </a:path>
                  </a:pathLst>
                </a:custGeom>
                <a:noFill/>
                <a:ln w="19050" cap="rnd" cmpd="sng">
                  <a:solidFill>
                    <a:srgbClr val="1A1A1A"/>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04" name="Google Shape;10604;p325"/>
                <p:cNvSpPr/>
                <p:nvPr/>
              </p:nvSpPr>
              <p:spPr>
                <a:xfrm>
                  <a:off x="2078037" y="3765551"/>
                  <a:ext cx="120650" cy="119063"/>
                </a:xfrm>
                <a:custGeom>
                  <a:avLst/>
                  <a:gdLst/>
                  <a:ahLst/>
                  <a:cxnLst/>
                  <a:rect l="l" t="t" r="r" b="b"/>
                  <a:pathLst>
                    <a:path w="27" h="27" extrusionOk="0">
                      <a:moveTo>
                        <a:pt x="14" y="0"/>
                      </a:moveTo>
                      <a:lnTo>
                        <a:pt x="14" y="0"/>
                      </a:lnTo>
                      <a:cubicBezTo>
                        <a:pt x="21" y="0"/>
                        <a:pt x="27" y="6"/>
                        <a:pt x="27" y="13"/>
                      </a:cubicBezTo>
                      <a:cubicBezTo>
                        <a:pt x="27" y="21"/>
                        <a:pt x="21" y="27"/>
                        <a:pt x="14" y="27"/>
                      </a:cubicBezTo>
                      <a:cubicBezTo>
                        <a:pt x="6" y="27"/>
                        <a:pt x="0" y="21"/>
                        <a:pt x="0" y="13"/>
                      </a:cubicBezTo>
                      <a:cubicBezTo>
                        <a:pt x="0" y="6"/>
                        <a:pt x="6" y="0"/>
                        <a:pt x="14" y="0"/>
                      </a:cubicBezTo>
                      <a:lnTo>
                        <a:pt x="14" y="0"/>
                      </a:lnTo>
                      <a:close/>
                    </a:path>
                  </a:pathLst>
                </a:custGeom>
                <a:noFill/>
                <a:ln w="19050" cap="rnd" cmpd="sng">
                  <a:solidFill>
                    <a:srgbClr val="1A1A1A"/>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0605" name="Google Shape;10605;p325"/>
            <p:cNvGrpSpPr/>
            <p:nvPr/>
          </p:nvGrpSpPr>
          <p:grpSpPr>
            <a:xfrm>
              <a:off x="3083351" y="5130224"/>
              <a:ext cx="882011" cy="652981"/>
              <a:chOff x="1339223" y="4848350"/>
              <a:chExt cx="882011" cy="652981"/>
            </a:xfrm>
          </p:grpSpPr>
          <p:grpSp>
            <p:nvGrpSpPr>
              <p:cNvPr id="10606" name="Google Shape;10606;p325"/>
              <p:cNvGrpSpPr/>
              <p:nvPr/>
            </p:nvGrpSpPr>
            <p:grpSpPr>
              <a:xfrm>
                <a:off x="1339223" y="4848350"/>
                <a:ext cx="882011" cy="652981"/>
                <a:chOff x="1646499" y="5075730"/>
                <a:chExt cx="574675" cy="425450"/>
              </a:xfrm>
            </p:grpSpPr>
            <p:sp>
              <p:nvSpPr>
                <p:cNvPr id="10607" name="Google Shape;10607;p325"/>
                <p:cNvSpPr/>
                <p:nvPr/>
              </p:nvSpPr>
              <p:spPr>
                <a:xfrm>
                  <a:off x="1671899" y="5075730"/>
                  <a:ext cx="525463" cy="352425"/>
                </a:xfrm>
                <a:custGeom>
                  <a:avLst/>
                  <a:gdLst/>
                  <a:ahLst/>
                  <a:cxnLst/>
                  <a:rect l="l" t="t" r="r" b="b"/>
                  <a:pathLst>
                    <a:path w="152" h="101" extrusionOk="0">
                      <a:moveTo>
                        <a:pt x="0" y="101"/>
                      </a:moveTo>
                      <a:cubicBezTo>
                        <a:pt x="0" y="11"/>
                        <a:pt x="0" y="11"/>
                        <a:pt x="0" y="11"/>
                      </a:cubicBezTo>
                      <a:cubicBezTo>
                        <a:pt x="0" y="5"/>
                        <a:pt x="5" y="0"/>
                        <a:pt x="11" y="0"/>
                      </a:cubicBezTo>
                      <a:cubicBezTo>
                        <a:pt x="141" y="0"/>
                        <a:pt x="141" y="0"/>
                        <a:pt x="141" y="0"/>
                      </a:cubicBezTo>
                      <a:cubicBezTo>
                        <a:pt x="147" y="0"/>
                        <a:pt x="152" y="5"/>
                        <a:pt x="152" y="11"/>
                      </a:cubicBezTo>
                      <a:cubicBezTo>
                        <a:pt x="152" y="101"/>
                        <a:pt x="152" y="101"/>
                        <a:pt x="152" y="101"/>
                      </a:cubicBezTo>
                    </a:path>
                  </a:pathLst>
                </a:custGeom>
                <a:solidFill>
                  <a:srgbClr val="FFFFFF"/>
                </a:solidFill>
                <a:ln w="20300" cap="rnd" cmpd="sng">
                  <a:solidFill>
                    <a:srgbClr val="1A1A1A"/>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08" name="Google Shape;10608;p325"/>
                <p:cNvSpPr/>
                <p:nvPr/>
              </p:nvSpPr>
              <p:spPr>
                <a:xfrm>
                  <a:off x="1646499" y="5428155"/>
                  <a:ext cx="574675" cy="73025"/>
                </a:xfrm>
                <a:custGeom>
                  <a:avLst/>
                  <a:gdLst/>
                  <a:ahLst/>
                  <a:cxnLst/>
                  <a:rect l="l" t="t" r="r" b="b"/>
                  <a:pathLst>
                    <a:path w="166" h="21" extrusionOk="0">
                      <a:moveTo>
                        <a:pt x="101" y="0"/>
                      </a:moveTo>
                      <a:cubicBezTo>
                        <a:pt x="101" y="7"/>
                        <a:pt x="101" y="7"/>
                        <a:pt x="101" y="7"/>
                      </a:cubicBezTo>
                      <a:cubicBezTo>
                        <a:pt x="65" y="7"/>
                        <a:pt x="65" y="7"/>
                        <a:pt x="65" y="7"/>
                      </a:cubicBezTo>
                      <a:cubicBezTo>
                        <a:pt x="65" y="0"/>
                        <a:pt x="65" y="0"/>
                        <a:pt x="65" y="0"/>
                      </a:cubicBezTo>
                      <a:cubicBezTo>
                        <a:pt x="0" y="0"/>
                        <a:pt x="0" y="0"/>
                        <a:pt x="0" y="0"/>
                      </a:cubicBezTo>
                      <a:cubicBezTo>
                        <a:pt x="0" y="14"/>
                        <a:pt x="0" y="14"/>
                        <a:pt x="0" y="14"/>
                      </a:cubicBezTo>
                      <a:cubicBezTo>
                        <a:pt x="0" y="18"/>
                        <a:pt x="3" y="21"/>
                        <a:pt x="7" y="21"/>
                      </a:cubicBezTo>
                      <a:cubicBezTo>
                        <a:pt x="159" y="21"/>
                        <a:pt x="159" y="21"/>
                        <a:pt x="159" y="21"/>
                      </a:cubicBezTo>
                      <a:cubicBezTo>
                        <a:pt x="163" y="21"/>
                        <a:pt x="166" y="18"/>
                        <a:pt x="166" y="14"/>
                      </a:cubicBezTo>
                      <a:cubicBezTo>
                        <a:pt x="166" y="0"/>
                        <a:pt x="166" y="0"/>
                        <a:pt x="166" y="0"/>
                      </a:cubicBezTo>
                      <a:lnTo>
                        <a:pt x="101" y="0"/>
                      </a:lnTo>
                      <a:close/>
                    </a:path>
                  </a:pathLst>
                </a:custGeom>
                <a:noFill/>
                <a:ln w="20300" cap="rnd" cmpd="sng">
                  <a:solidFill>
                    <a:srgbClr val="1A1A1A"/>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609" name="Google Shape;10609;p325"/>
              <p:cNvGrpSpPr/>
              <p:nvPr/>
            </p:nvGrpSpPr>
            <p:grpSpPr>
              <a:xfrm>
                <a:off x="1561697" y="4965427"/>
                <a:ext cx="436959" cy="339035"/>
                <a:chOff x="3464" y="1076"/>
                <a:chExt cx="794" cy="616"/>
              </a:xfrm>
            </p:grpSpPr>
            <p:sp>
              <p:nvSpPr>
                <p:cNvPr id="10610" name="Google Shape;10610;p325"/>
                <p:cNvSpPr/>
                <p:nvPr/>
              </p:nvSpPr>
              <p:spPr>
                <a:xfrm>
                  <a:off x="3464" y="1325"/>
                  <a:ext cx="211" cy="144"/>
                </a:xfrm>
                <a:custGeom>
                  <a:avLst/>
                  <a:gdLst/>
                  <a:ahLst/>
                  <a:cxnLst/>
                  <a:rect l="l" t="t" r="r" b="b"/>
                  <a:pathLst>
                    <a:path w="80" h="56" extrusionOk="0">
                      <a:moveTo>
                        <a:pt x="0" y="0"/>
                      </a:moveTo>
                      <a:lnTo>
                        <a:pt x="0" y="0"/>
                      </a:lnTo>
                      <a:lnTo>
                        <a:pt x="37" y="56"/>
                      </a:lnTo>
                      <a:lnTo>
                        <a:pt x="80" y="5"/>
                      </a:lnTo>
                    </a:path>
                  </a:pathLst>
                </a:custGeom>
                <a:noFill/>
                <a:ln w="19050" cap="rnd" cmpd="sng">
                  <a:solidFill>
                    <a:srgbClr val="1A1A1A"/>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11" name="Google Shape;10611;p325"/>
                <p:cNvSpPr/>
                <p:nvPr/>
              </p:nvSpPr>
              <p:spPr>
                <a:xfrm>
                  <a:off x="3522" y="1076"/>
                  <a:ext cx="564" cy="390"/>
                </a:xfrm>
                <a:custGeom>
                  <a:avLst/>
                  <a:gdLst/>
                  <a:ahLst/>
                  <a:cxnLst/>
                  <a:rect l="l" t="t" r="r" b="b"/>
                  <a:pathLst>
                    <a:path w="214" h="152" extrusionOk="0">
                      <a:moveTo>
                        <a:pt x="15" y="152"/>
                      </a:moveTo>
                      <a:lnTo>
                        <a:pt x="15" y="152"/>
                      </a:lnTo>
                      <a:cubicBezTo>
                        <a:pt x="0" y="87"/>
                        <a:pt x="42" y="23"/>
                        <a:pt x="103" y="9"/>
                      </a:cubicBezTo>
                      <a:cubicBezTo>
                        <a:pt x="145" y="0"/>
                        <a:pt x="187" y="14"/>
                        <a:pt x="214" y="44"/>
                      </a:cubicBezTo>
                    </a:path>
                  </a:pathLst>
                </a:custGeom>
                <a:noFill/>
                <a:ln w="19050" cap="rnd" cmpd="sng">
                  <a:solidFill>
                    <a:srgbClr val="1A1A1A"/>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12" name="Google Shape;10612;p325"/>
                <p:cNvSpPr/>
                <p:nvPr/>
              </p:nvSpPr>
              <p:spPr>
                <a:xfrm>
                  <a:off x="4047" y="1297"/>
                  <a:ext cx="211" cy="141"/>
                </a:xfrm>
                <a:custGeom>
                  <a:avLst/>
                  <a:gdLst/>
                  <a:ahLst/>
                  <a:cxnLst/>
                  <a:rect l="l" t="t" r="r" b="b"/>
                  <a:pathLst>
                    <a:path w="80" h="55" extrusionOk="0">
                      <a:moveTo>
                        <a:pt x="80" y="55"/>
                      </a:moveTo>
                      <a:lnTo>
                        <a:pt x="80" y="55"/>
                      </a:lnTo>
                      <a:lnTo>
                        <a:pt x="43" y="0"/>
                      </a:lnTo>
                      <a:lnTo>
                        <a:pt x="0" y="51"/>
                      </a:lnTo>
                    </a:path>
                  </a:pathLst>
                </a:custGeom>
                <a:noFill/>
                <a:ln w="19050" cap="rnd" cmpd="sng">
                  <a:solidFill>
                    <a:srgbClr val="1A1A1A"/>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13" name="Google Shape;10613;p325"/>
                <p:cNvSpPr/>
                <p:nvPr/>
              </p:nvSpPr>
              <p:spPr>
                <a:xfrm>
                  <a:off x="3638" y="1300"/>
                  <a:ext cx="564" cy="392"/>
                </a:xfrm>
                <a:custGeom>
                  <a:avLst/>
                  <a:gdLst/>
                  <a:ahLst/>
                  <a:cxnLst/>
                  <a:rect l="l" t="t" r="r" b="b"/>
                  <a:pathLst>
                    <a:path w="214" h="153" extrusionOk="0">
                      <a:moveTo>
                        <a:pt x="198" y="0"/>
                      </a:moveTo>
                      <a:lnTo>
                        <a:pt x="198" y="0"/>
                      </a:lnTo>
                      <a:cubicBezTo>
                        <a:pt x="214" y="65"/>
                        <a:pt x="172" y="128"/>
                        <a:pt x="111" y="143"/>
                      </a:cubicBezTo>
                      <a:cubicBezTo>
                        <a:pt x="69" y="153"/>
                        <a:pt x="26" y="138"/>
                        <a:pt x="0" y="108"/>
                      </a:cubicBezTo>
                    </a:path>
                  </a:pathLst>
                </a:custGeom>
                <a:noFill/>
                <a:ln w="19050" cap="rnd" cmpd="sng">
                  <a:solidFill>
                    <a:srgbClr val="1A1A1A"/>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0614" name="Google Shape;10614;p325"/>
            <p:cNvGrpSpPr/>
            <p:nvPr/>
          </p:nvGrpSpPr>
          <p:grpSpPr>
            <a:xfrm>
              <a:off x="4471359" y="3080261"/>
              <a:ext cx="1374000" cy="1374000"/>
              <a:chOff x="4020273" y="2843850"/>
              <a:chExt cx="1374000" cy="1374000"/>
            </a:xfrm>
          </p:grpSpPr>
          <p:sp>
            <p:nvSpPr>
              <p:cNvPr id="10615" name="Google Shape;10615;p325"/>
              <p:cNvSpPr/>
              <p:nvPr/>
            </p:nvSpPr>
            <p:spPr>
              <a:xfrm>
                <a:off x="4020273" y="2843850"/>
                <a:ext cx="1374000" cy="1374000"/>
              </a:xfrm>
              <a:prstGeom prst="ellipse">
                <a:avLst/>
              </a:prstGeom>
              <a:solidFill>
                <a:srgbClr val="FFFFFF"/>
              </a:solidFill>
              <a:ln w="12700" cap="flat" cmpd="sng">
                <a:solidFill>
                  <a:srgbClr val="1A1A1A"/>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nvGrpSpPr>
              <p:cNvPr id="10616" name="Google Shape;10616;p325"/>
              <p:cNvGrpSpPr/>
              <p:nvPr/>
            </p:nvGrpSpPr>
            <p:grpSpPr>
              <a:xfrm>
                <a:off x="4397684" y="3028831"/>
                <a:ext cx="619527" cy="1004093"/>
                <a:chOff x="4397684" y="2966235"/>
                <a:chExt cx="619527" cy="1004093"/>
              </a:xfrm>
            </p:grpSpPr>
            <p:grpSp>
              <p:nvGrpSpPr>
                <p:cNvPr id="10617" name="Google Shape;10617;p325"/>
                <p:cNvGrpSpPr/>
                <p:nvPr/>
              </p:nvGrpSpPr>
              <p:grpSpPr>
                <a:xfrm>
                  <a:off x="4397684" y="3317313"/>
                  <a:ext cx="619527" cy="653015"/>
                  <a:chOff x="3902996" y="1450611"/>
                  <a:chExt cx="944401" cy="995449"/>
                </a:xfrm>
              </p:grpSpPr>
              <p:sp>
                <p:nvSpPr>
                  <p:cNvPr id="10618" name="Google Shape;10618;p325"/>
                  <p:cNvSpPr/>
                  <p:nvPr/>
                </p:nvSpPr>
                <p:spPr>
                  <a:xfrm>
                    <a:off x="3902996" y="1450611"/>
                    <a:ext cx="944401" cy="995449"/>
                  </a:xfrm>
                  <a:custGeom>
                    <a:avLst/>
                    <a:gdLst/>
                    <a:ahLst/>
                    <a:cxnLst/>
                    <a:rect l="l" t="t" r="r" b="b"/>
                    <a:pathLst>
                      <a:path w="944401" h="995449" extrusionOk="0">
                        <a:moveTo>
                          <a:pt x="863999" y="371379"/>
                        </a:moveTo>
                        <a:lnTo>
                          <a:pt x="863999" y="172289"/>
                        </a:lnTo>
                        <a:cubicBezTo>
                          <a:pt x="863999" y="95716"/>
                          <a:pt x="856342" y="24248"/>
                          <a:pt x="764454" y="19143"/>
                        </a:cubicBezTo>
                        <a:lnTo>
                          <a:pt x="764454" y="19143"/>
                        </a:lnTo>
                        <a:lnTo>
                          <a:pt x="756797" y="19143"/>
                        </a:lnTo>
                        <a:lnTo>
                          <a:pt x="731273" y="19143"/>
                        </a:lnTo>
                        <a:lnTo>
                          <a:pt x="223338" y="19143"/>
                        </a:lnTo>
                        <a:lnTo>
                          <a:pt x="202919" y="19143"/>
                        </a:lnTo>
                        <a:lnTo>
                          <a:pt x="200366" y="19143"/>
                        </a:lnTo>
                        <a:cubicBezTo>
                          <a:pt x="100821" y="19143"/>
                          <a:pt x="93164" y="95716"/>
                          <a:pt x="93164" y="172289"/>
                        </a:cubicBezTo>
                        <a:lnTo>
                          <a:pt x="93164" y="371379"/>
                        </a:lnTo>
                        <a:cubicBezTo>
                          <a:pt x="93164" y="463267"/>
                          <a:pt x="75297" y="473477"/>
                          <a:pt x="19143" y="481134"/>
                        </a:cubicBezTo>
                        <a:lnTo>
                          <a:pt x="19143" y="488791"/>
                        </a:lnTo>
                        <a:lnTo>
                          <a:pt x="19143" y="509211"/>
                        </a:lnTo>
                        <a:lnTo>
                          <a:pt x="19143" y="516868"/>
                        </a:lnTo>
                        <a:cubicBezTo>
                          <a:pt x="80402" y="524526"/>
                          <a:pt x="93164" y="537288"/>
                          <a:pt x="93164" y="629175"/>
                        </a:cubicBezTo>
                        <a:lnTo>
                          <a:pt x="93164" y="833370"/>
                        </a:lnTo>
                        <a:cubicBezTo>
                          <a:pt x="93164" y="938020"/>
                          <a:pt x="126346" y="976307"/>
                          <a:pt x="202919" y="978859"/>
                        </a:cubicBezTo>
                        <a:lnTo>
                          <a:pt x="202919" y="978859"/>
                        </a:lnTo>
                        <a:lnTo>
                          <a:pt x="213128" y="978859"/>
                        </a:lnTo>
                        <a:lnTo>
                          <a:pt x="223338" y="978859"/>
                        </a:lnTo>
                        <a:lnTo>
                          <a:pt x="731273" y="978859"/>
                        </a:lnTo>
                        <a:lnTo>
                          <a:pt x="741482" y="978859"/>
                        </a:lnTo>
                        <a:lnTo>
                          <a:pt x="764454" y="978859"/>
                        </a:lnTo>
                        <a:lnTo>
                          <a:pt x="764454" y="978859"/>
                        </a:lnTo>
                        <a:cubicBezTo>
                          <a:pt x="795084" y="976307"/>
                          <a:pt x="818055" y="966097"/>
                          <a:pt x="835923" y="948230"/>
                        </a:cubicBezTo>
                        <a:lnTo>
                          <a:pt x="835923" y="948230"/>
                        </a:lnTo>
                        <a:lnTo>
                          <a:pt x="835923" y="948230"/>
                        </a:lnTo>
                        <a:cubicBezTo>
                          <a:pt x="856342" y="925258"/>
                          <a:pt x="863999" y="889524"/>
                          <a:pt x="863999" y="833370"/>
                        </a:cubicBezTo>
                        <a:lnTo>
                          <a:pt x="863999" y="629175"/>
                        </a:lnTo>
                        <a:cubicBezTo>
                          <a:pt x="863999" y="537288"/>
                          <a:pt x="876761" y="527078"/>
                          <a:pt x="938020" y="516868"/>
                        </a:cubicBezTo>
                        <a:lnTo>
                          <a:pt x="938020" y="509211"/>
                        </a:lnTo>
                        <a:lnTo>
                          <a:pt x="938020" y="488791"/>
                        </a:lnTo>
                        <a:lnTo>
                          <a:pt x="938020" y="481134"/>
                        </a:lnTo>
                        <a:cubicBezTo>
                          <a:pt x="881866" y="473477"/>
                          <a:pt x="863999" y="463267"/>
                          <a:pt x="863999" y="371379"/>
                        </a:cubicBezTo>
                        <a:close/>
                      </a:path>
                    </a:pathLst>
                  </a:custGeom>
                  <a:solidFill>
                    <a:srgbClr val="FFFFFF"/>
                  </a:solidFill>
                  <a:ln w="19050" cap="flat" cmpd="sng">
                    <a:solidFill>
                      <a:srgbClr val="1361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19" name="Google Shape;10619;p325"/>
                  <p:cNvSpPr/>
                  <p:nvPr/>
                </p:nvSpPr>
                <p:spPr>
                  <a:xfrm>
                    <a:off x="3977017" y="1590995"/>
                    <a:ext cx="791254" cy="25524"/>
                  </a:xfrm>
                  <a:custGeom>
                    <a:avLst/>
                    <a:gdLst/>
                    <a:ahLst/>
                    <a:cxnLst/>
                    <a:rect l="l" t="t" r="r" b="b"/>
                    <a:pathLst>
                      <a:path w="791254" h="25524" extrusionOk="0">
                        <a:moveTo>
                          <a:pt x="19143" y="19143"/>
                        </a:moveTo>
                        <a:lnTo>
                          <a:pt x="789979" y="19143"/>
                        </a:lnTo>
                      </a:path>
                    </a:pathLst>
                  </a:custGeom>
                  <a:noFill/>
                  <a:ln w="19050" cap="flat" cmpd="sng">
                    <a:solidFill>
                      <a:srgbClr val="1361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20" name="Google Shape;10620;p325"/>
                  <p:cNvSpPr/>
                  <p:nvPr/>
                </p:nvSpPr>
                <p:spPr>
                  <a:xfrm>
                    <a:off x="3977017" y="2267390"/>
                    <a:ext cx="791254" cy="25524"/>
                  </a:xfrm>
                  <a:custGeom>
                    <a:avLst/>
                    <a:gdLst/>
                    <a:ahLst/>
                    <a:cxnLst/>
                    <a:rect l="l" t="t" r="r" b="b"/>
                    <a:pathLst>
                      <a:path w="791254" h="25524" extrusionOk="0">
                        <a:moveTo>
                          <a:pt x="19143" y="19143"/>
                        </a:moveTo>
                        <a:lnTo>
                          <a:pt x="789979" y="19143"/>
                        </a:lnTo>
                      </a:path>
                    </a:pathLst>
                  </a:custGeom>
                  <a:noFill/>
                  <a:ln w="19050" cap="flat" cmpd="sng">
                    <a:solidFill>
                      <a:srgbClr val="1361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21" name="Google Shape;10621;p325"/>
                  <p:cNvSpPr/>
                  <p:nvPr/>
                </p:nvSpPr>
                <p:spPr>
                  <a:xfrm>
                    <a:off x="4354777" y="2055538"/>
                    <a:ext cx="51048" cy="153146"/>
                  </a:xfrm>
                  <a:custGeom>
                    <a:avLst/>
                    <a:gdLst/>
                    <a:ahLst/>
                    <a:cxnLst/>
                    <a:rect l="l" t="t" r="r" b="b"/>
                    <a:pathLst>
                      <a:path w="51048" h="153146" extrusionOk="0">
                        <a:moveTo>
                          <a:pt x="29353" y="19143"/>
                        </a:moveTo>
                        <a:cubicBezTo>
                          <a:pt x="26801" y="54877"/>
                          <a:pt x="21696" y="80402"/>
                          <a:pt x="19143" y="90611"/>
                        </a:cubicBezTo>
                        <a:cubicBezTo>
                          <a:pt x="19143" y="90611"/>
                          <a:pt x="24248" y="121241"/>
                          <a:pt x="26801" y="156975"/>
                        </a:cubicBezTo>
                        <a:lnTo>
                          <a:pt x="37010" y="156975"/>
                        </a:lnTo>
                        <a:cubicBezTo>
                          <a:pt x="39563" y="134003"/>
                          <a:pt x="44668" y="111031"/>
                          <a:pt x="49772" y="85507"/>
                        </a:cubicBezTo>
                        <a:cubicBezTo>
                          <a:pt x="31905" y="77849"/>
                          <a:pt x="29353" y="47220"/>
                          <a:pt x="29353" y="19143"/>
                        </a:cubicBezTo>
                        <a:close/>
                      </a:path>
                    </a:pathLst>
                  </a:custGeom>
                  <a:solidFill>
                    <a:srgbClr val="ACACA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22" name="Google Shape;10622;p325"/>
                  <p:cNvSpPr/>
                  <p:nvPr/>
                </p:nvSpPr>
                <p:spPr>
                  <a:xfrm>
                    <a:off x="4362434" y="1644596"/>
                    <a:ext cx="153146" cy="510487"/>
                  </a:xfrm>
                  <a:custGeom>
                    <a:avLst/>
                    <a:gdLst/>
                    <a:ahLst/>
                    <a:cxnLst/>
                    <a:rect l="l" t="t" r="r" b="b"/>
                    <a:pathLst>
                      <a:path w="153146" h="510487" extrusionOk="0">
                        <a:moveTo>
                          <a:pt x="139108" y="236100"/>
                        </a:moveTo>
                        <a:cubicBezTo>
                          <a:pt x="111031" y="108479"/>
                          <a:pt x="42115" y="67640"/>
                          <a:pt x="34458" y="49772"/>
                        </a:cubicBezTo>
                        <a:cubicBezTo>
                          <a:pt x="26801" y="39563"/>
                          <a:pt x="19143" y="19143"/>
                          <a:pt x="19143" y="19143"/>
                        </a:cubicBezTo>
                        <a:cubicBezTo>
                          <a:pt x="26801" y="44668"/>
                          <a:pt x="24248" y="259072"/>
                          <a:pt x="26801" y="284597"/>
                        </a:cubicBezTo>
                        <a:cubicBezTo>
                          <a:pt x="29353" y="333093"/>
                          <a:pt x="26801" y="381589"/>
                          <a:pt x="24248" y="430085"/>
                        </a:cubicBezTo>
                        <a:cubicBezTo>
                          <a:pt x="24248" y="458162"/>
                          <a:pt x="29353" y="491344"/>
                          <a:pt x="44668" y="496449"/>
                        </a:cubicBezTo>
                        <a:lnTo>
                          <a:pt x="44668" y="496449"/>
                        </a:lnTo>
                        <a:cubicBezTo>
                          <a:pt x="49773" y="491344"/>
                          <a:pt x="57430" y="486239"/>
                          <a:pt x="62535" y="481134"/>
                        </a:cubicBezTo>
                        <a:lnTo>
                          <a:pt x="62535" y="481134"/>
                        </a:lnTo>
                        <a:cubicBezTo>
                          <a:pt x="93164" y="447952"/>
                          <a:pt x="159527" y="368827"/>
                          <a:pt x="139108" y="236100"/>
                        </a:cubicBezTo>
                        <a:close/>
                      </a:path>
                    </a:pathLst>
                  </a:custGeom>
                  <a:solidFill>
                    <a:srgbClr val="16AA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23" name="Google Shape;10623;p325"/>
                  <p:cNvSpPr/>
                  <p:nvPr/>
                </p:nvSpPr>
                <p:spPr>
                  <a:xfrm>
                    <a:off x="4362434" y="1644596"/>
                    <a:ext cx="153146" cy="510487"/>
                  </a:xfrm>
                  <a:custGeom>
                    <a:avLst/>
                    <a:gdLst/>
                    <a:ahLst/>
                    <a:cxnLst/>
                    <a:rect l="l" t="t" r="r" b="b"/>
                    <a:pathLst>
                      <a:path w="153146" h="510487" extrusionOk="0">
                        <a:moveTo>
                          <a:pt x="139108" y="236100"/>
                        </a:moveTo>
                        <a:cubicBezTo>
                          <a:pt x="111031" y="108479"/>
                          <a:pt x="42115" y="67640"/>
                          <a:pt x="34458" y="49772"/>
                        </a:cubicBezTo>
                        <a:cubicBezTo>
                          <a:pt x="26801" y="39563"/>
                          <a:pt x="19143" y="19143"/>
                          <a:pt x="19143" y="19143"/>
                        </a:cubicBezTo>
                        <a:cubicBezTo>
                          <a:pt x="26801" y="44668"/>
                          <a:pt x="24248" y="259072"/>
                          <a:pt x="26801" y="284597"/>
                        </a:cubicBezTo>
                        <a:cubicBezTo>
                          <a:pt x="29353" y="333093"/>
                          <a:pt x="26801" y="381589"/>
                          <a:pt x="24248" y="430085"/>
                        </a:cubicBezTo>
                        <a:cubicBezTo>
                          <a:pt x="24248" y="458162"/>
                          <a:pt x="29353" y="491344"/>
                          <a:pt x="44668" y="496449"/>
                        </a:cubicBezTo>
                        <a:lnTo>
                          <a:pt x="44668" y="496449"/>
                        </a:lnTo>
                        <a:cubicBezTo>
                          <a:pt x="49773" y="491344"/>
                          <a:pt x="57430" y="486239"/>
                          <a:pt x="62535" y="481134"/>
                        </a:cubicBezTo>
                        <a:lnTo>
                          <a:pt x="62535" y="481134"/>
                        </a:lnTo>
                        <a:cubicBezTo>
                          <a:pt x="93164" y="447952"/>
                          <a:pt x="159527" y="368827"/>
                          <a:pt x="139108" y="236100"/>
                        </a:cubicBezTo>
                        <a:close/>
                      </a:path>
                    </a:pathLst>
                  </a:custGeom>
                  <a:solidFill>
                    <a:srgbClr val="16AA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24" name="Google Shape;10624;p325"/>
                  <p:cNvSpPr/>
                  <p:nvPr/>
                </p:nvSpPr>
                <p:spPr>
                  <a:xfrm>
                    <a:off x="4242070" y="1642044"/>
                    <a:ext cx="280767" cy="510487"/>
                  </a:xfrm>
                  <a:custGeom>
                    <a:avLst/>
                    <a:gdLst/>
                    <a:ahLst/>
                    <a:cxnLst/>
                    <a:rect l="l" t="t" r="r" b="b"/>
                    <a:pathLst>
                      <a:path w="280767" h="510487" extrusionOk="0">
                        <a:moveTo>
                          <a:pt x="259472" y="238653"/>
                        </a:moveTo>
                        <a:cubicBezTo>
                          <a:pt x="231395" y="111031"/>
                          <a:pt x="162480" y="70192"/>
                          <a:pt x="154822" y="52325"/>
                        </a:cubicBezTo>
                        <a:cubicBezTo>
                          <a:pt x="147165" y="42115"/>
                          <a:pt x="139508" y="21696"/>
                          <a:pt x="139508" y="21696"/>
                        </a:cubicBezTo>
                        <a:cubicBezTo>
                          <a:pt x="139508" y="21696"/>
                          <a:pt x="139508" y="21696"/>
                          <a:pt x="139508" y="19143"/>
                        </a:cubicBezTo>
                        <a:cubicBezTo>
                          <a:pt x="139508" y="29353"/>
                          <a:pt x="139508" y="34458"/>
                          <a:pt x="126745" y="47220"/>
                        </a:cubicBezTo>
                        <a:cubicBezTo>
                          <a:pt x="111431" y="59982"/>
                          <a:pt x="24648" y="131450"/>
                          <a:pt x="19543" y="276939"/>
                        </a:cubicBezTo>
                        <a:cubicBezTo>
                          <a:pt x="11886" y="412218"/>
                          <a:pt x="116536" y="493896"/>
                          <a:pt x="131850" y="504106"/>
                        </a:cubicBezTo>
                        <a:lnTo>
                          <a:pt x="134403" y="504106"/>
                        </a:lnTo>
                        <a:cubicBezTo>
                          <a:pt x="139508" y="493896"/>
                          <a:pt x="142060" y="468372"/>
                          <a:pt x="144613" y="432638"/>
                        </a:cubicBezTo>
                        <a:cubicBezTo>
                          <a:pt x="144613" y="460715"/>
                          <a:pt x="149717" y="493896"/>
                          <a:pt x="165032" y="499001"/>
                        </a:cubicBezTo>
                        <a:lnTo>
                          <a:pt x="165032" y="499001"/>
                        </a:lnTo>
                        <a:cubicBezTo>
                          <a:pt x="170137" y="493896"/>
                          <a:pt x="177794" y="488791"/>
                          <a:pt x="182899" y="483687"/>
                        </a:cubicBezTo>
                        <a:cubicBezTo>
                          <a:pt x="213528" y="450505"/>
                          <a:pt x="279892" y="371379"/>
                          <a:pt x="259472" y="238653"/>
                        </a:cubicBezTo>
                        <a:close/>
                      </a:path>
                    </a:pathLst>
                  </a:custGeom>
                  <a:solidFill>
                    <a:srgbClr val="16AA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625" name="Google Shape;10625;p325"/>
                <p:cNvGrpSpPr/>
                <p:nvPr/>
              </p:nvGrpSpPr>
              <p:grpSpPr>
                <a:xfrm>
                  <a:off x="4541354" y="2966235"/>
                  <a:ext cx="341299" cy="264813"/>
                  <a:chOff x="3464" y="1076"/>
                  <a:chExt cx="794" cy="616"/>
                </a:xfrm>
              </p:grpSpPr>
              <p:sp>
                <p:nvSpPr>
                  <p:cNvPr id="10626" name="Google Shape;10626;p325"/>
                  <p:cNvSpPr/>
                  <p:nvPr/>
                </p:nvSpPr>
                <p:spPr>
                  <a:xfrm>
                    <a:off x="3464" y="1325"/>
                    <a:ext cx="211" cy="144"/>
                  </a:xfrm>
                  <a:custGeom>
                    <a:avLst/>
                    <a:gdLst/>
                    <a:ahLst/>
                    <a:cxnLst/>
                    <a:rect l="l" t="t" r="r" b="b"/>
                    <a:pathLst>
                      <a:path w="80" h="56" extrusionOk="0">
                        <a:moveTo>
                          <a:pt x="0" y="0"/>
                        </a:moveTo>
                        <a:lnTo>
                          <a:pt x="0" y="0"/>
                        </a:lnTo>
                        <a:lnTo>
                          <a:pt x="37" y="56"/>
                        </a:lnTo>
                        <a:lnTo>
                          <a:pt x="80" y="5"/>
                        </a:lnTo>
                      </a:path>
                    </a:pathLst>
                  </a:custGeom>
                  <a:noFill/>
                  <a:ln w="19050" cap="rnd" cmpd="sng">
                    <a:solidFill>
                      <a:srgbClr val="15AA5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27" name="Google Shape;10627;p325"/>
                  <p:cNvSpPr/>
                  <p:nvPr/>
                </p:nvSpPr>
                <p:spPr>
                  <a:xfrm>
                    <a:off x="3522" y="1076"/>
                    <a:ext cx="564" cy="390"/>
                  </a:xfrm>
                  <a:custGeom>
                    <a:avLst/>
                    <a:gdLst/>
                    <a:ahLst/>
                    <a:cxnLst/>
                    <a:rect l="l" t="t" r="r" b="b"/>
                    <a:pathLst>
                      <a:path w="214" h="152" extrusionOk="0">
                        <a:moveTo>
                          <a:pt x="15" y="152"/>
                        </a:moveTo>
                        <a:lnTo>
                          <a:pt x="15" y="152"/>
                        </a:lnTo>
                        <a:cubicBezTo>
                          <a:pt x="0" y="87"/>
                          <a:pt x="42" y="23"/>
                          <a:pt x="103" y="9"/>
                        </a:cubicBezTo>
                        <a:cubicBezTo>
                          <a:pt x="145" y="0"/>
                          <a:pt x="187" y="14"/>
                          <a:pt x="214" y="44"/>
                        </a:cubicBezTo>
                      </a:path>
                    </a:pathLst>
                  </a:custGeom>
                  <a:noFill/>
                  <a:ln w="19050" cap="rnd" cmpd="sng">
                    <a:solidFill>
                      <a:srgbClr val="15AA5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28" name="Google Shape;10628;p325"/>
                  <p:cNvSpPr/>
                  <p:nvPr/>
                </p:nvSpPr>
                <p:spPr>
                  <a:xfrm>
                    <a:off x="4047" y="1297"/>
                    <a:ext cx="211" cy="141"/>
                  </a:xfrm>
                  <a:custGeom>
                    <a:avLst/>
                    <a:gdLst/>
                    <a:ahLst/>
                    <a:cxnLst/>
                    <a:rect l="l" t="t" r="r" b="b"/>
                    <a:pathLst>
                      <a:path w="80" h="55" extrusionOk="0">
                        <a:moveTo>
                          <a:pt x="80" y="55"/>
                        </a:moveTo>
                        <a:lnTo>
                          <a:pt x="80" y="55"/>
                        </a:lnTo>
                        <a:lnTo>
                          <a:pt x="43" y="0"/>
                        </a:lnTo>
                        <a:lnTo>
                          <a:pt x="0" y="51"/>
                        </a:lnTo>
                      </a:path>
                    </a:pathLst>
                  </a:custGeom>
                  <a:noFill/>
                  <a:ln w="19050" cap="rnd" cmpd="sng">
                    <a:solidFill>
                      <a:srgbClr val="15AA5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29" name="Google Shape;10629;p325"/>
                  <p:cNvSpPr/>
                  <p:nvPr/>
                </p:nvSpPr>
                <p:spPr>
                  <a:xfrm>
                    <a:off x="3638" y="1300"/>
                    <a:ext cx="564" cy="392"/>
                  </a:xfrm>
                  <a:custGeom>
                    <a:avLst/>
                    <a:gdLst/>
                    <a:ahLst/>
                    <a:cxnLst/>
                    <a:rect l="l" t="t" r="r" b="b"/>
                    <a:pathLst>
                      <a:path w="214" h="153" extrusionOk="0">
                        <a:moveTo>
                          <a:pt x="198" y="0"/>
                        </a:moveTo>
                        <a:lnTo>
                          <a:pt x="198" y="0"/>
                        </a:lnTo>
                        <a:cubicBezTo>
                          <a:pt x="214" y="65"/>
                          <a:pt x="172" y="128"/>
                          <a:pt x="111" y="143"/>
                        </a:cubicBezTo>
                        <a:cubicBezTo>
                          <a:pt x="69" y="153"/>
                          <a:pt x="26" y="138"/>
                          <a:pt x="0" y="108"/>
                        </a:cubicBezTo>
                      </a:path>
                    </a:pathLst>
                  </a:custGeom>
                  <a:noFill/>
                  <a:ln w="19050" cap="rnd" cmpd="sng">
                    <a:solidFill>
                      <a:srgbClr val="15AA5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cxnSp>
          <p:nvCxnSpPr>
            <p:cNvPr id="10630" name="Google Shape;10630;p325"/>
            <p:cNvCxnSpPr/>
            <p:nvPr/>
          </p:nvCxnSpPr>
          <p:spPr>
            <a:xfrm>
              <a:off x="2577253" y="3764928"/>
              <a:ext cx="1894200" cy="4500"/>
            </a:xfrm>
            <a:prstGeom prst="straightConnector1">
              <a:avLst/>
            </a:prstGeom>
            <a:noFill/>
            <a:ln w="28575" cap="rnd" cmpd="sng">
              <a:solidFill>
                <a:srgbClr val="13AA52"/>
              </a:solidFill>
              <a:prstDash val="dot"/>
              <a:round/>
              <a:headEnd type="oval" w="med" len="med"/>
              <a:tailEnd type="oval" w="med" len="med"/>
            </a:ln>
          </p:spPr>
        </p:cxnSp>
        <p:grpSp>
          <p:nvGrpSpPr>
            <p:cNvPr id="10631" name="Google Shape;10631;p325"/>
            <p:cNvGrpSpPr/>
            <p:nvPr/>
          </p:nvGrpSpPr>
          <p:grpSpPr>
            <a:xfrm>
              <a:off x="3786231" y="3559663"/>
              <a:ext cx="307897" cy="410530"/>
              <a:chOff x="6028740" y="2850436"/>
              <a:chExt cx="307897" cy="410530"/>
            </a:xfrm>
          </p:grpSpPr>
          <p:sp>
            <p:nvSpPr>
              <p:cNvPr id="10632" name="Google Shape;10632;p325"/>
              <p:cNvSpPr/>
              <p:nvPr/>
            </p:nvSpPr>
            <p:spPr>
              <a:xfrm>
                <a:off x="6028740" y="2850436"/>
                <a:ext cx="307897" cy="410530"/>
              </a:xfrm>
              <a:custGeom>
                <a:avLst/>
                <a:gdLst/>
                <a:ahLst/>
                <a:cxnLst/>
                <a:rect l="l" t="t" r="r" b="b"/>
                <a:pathLst>
                  <a:path w="307897" h="410530" extrusionOk="0">
                    <a:moveTo>
                      <a:pt x="303621" y="406254"/>
                    </a:moveTo>
                    <a:lnTo>
                      <a:pt x="12829" y="406254"/>
                    </a:lnTo>
                    <a:lnTo>
                      <a:pt x="12829" y="12829"/>
                    </a:lnTo>
                    <a:lnTo>
                      <a:pt x="200989" y="12829"/>
                    </a:lnTo>
                    <a:lnTo>
                      <a:pt x="303621" y="115462"/>
                    </a:lnTo>
                    <a:close/>
                  </a:path>
                </a:pathLst>
              </a:custGeom>
              <a:solidFill>
                <a:srgbClr val="FFFFFF"/>
              </a:solidFill>
              <a:ln w="12700" cap="rnd" cmpd="sng">
                <a:solidFill>
                  <a:srgbClr val="1A1A1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33" name="Google Shape;10633;p325"/>
              <p:cNvSpPr/>
              <p:nvPr/>
            </p:nvSpPr>
            <p:spPr>
              <a:xfrm>
                <a:off x="6216899" y="2850436"/>
                <a:ext cx="119737" cy="119737"/>
              </a:xfrm>
              <a:custGeom>
                <a:avLst/>
                <a:gdLst/>
                <a:ahLst/>
                <a:cxnLst/>
                <a:rect l="l" t="t" r="r" b="b"/>
                <a:pathLst>
                  <a:path w="119737" h="119737" extrusionOk="0">
                    <a:moveTo>
                      <a:pt x="12829" y="12829"/>
                    </a:moveTo>
                    <a:lnTo>
                      <a:pt x="12829" y="115462"/>
                    </a:lnTo>
                    <a:lnTo>
                      <a:pt x="115462" y="115462"/>
                    </a:lnTo>
                  </a:path>
                </a:pathLst>
              </a:custGeom>
              <a:noFill/>
              <a:ln w="12700" cap="rnd" cmpd="sng">
                <a:solidFill>
                  <a:srgbClr val="1A1A1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34" name="Google Shape;10634;p325"/>
              <p:cNvSpPr/>
              <p:nvPr/>
            </p:nvSpPr>
            <p:spPr>
              <a:xfrm>
                <a:off x="6097162" y="2970174"/>
                <a:ext cx="102632" cy="17105"/>
              </a:xfrm>
              <a:custGeom>
                <a:avLst/>
                <a:gdLst/>
                <a:ahLst/>
                <a:cxnLst/>
                <a:rect l="l" t="t" r="r" b="b"/>
                <a:pathLst>
                  <a:path w="102632" h="17105" extrusionOk="0">
                    <a:moveTo>
                      <a:pt x="12829" y="12829"/>
                    </a:moveTo>
                    <a:lnTo>
                      <a:pt x="89803" y="12829"/>
                    </a:lnTo>
                  </a:path>
                </a:pathLst>
              </a:custGeom>
              <a:noFill/>
              <a:ln w="12700" cap="rnd" cmpd="sng">
                <a:solidFill>
                  <a:srgbClr val="13AA5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35" name="Google Shape;10635;p325"/>
              <p:cNvSpPr/>
              <p:nvPr/>
            </p:nvSpPr>
            <p:spPr>
              <a:xfrm>
                <a:off x="6097162" y="3021490"/>
                <a:ext cx="171054" cy="17105"/>
              </a:xfrm>
              <a:custGeom>
                <a:avLst/>
                <a:gdLst/>
                <a:ahLst/>
                <a:cxnLst/>
                <a:rect l="l" t="t" r="r" b="b"/>
                <a:pathLst>
                  <a:path w="171054" h="17105" extrusionOk="0">
                    <a:moveTo>
                      <a:pt x="12829" y="12829"/>
                    </a:moveTo>
                    <a:lnTo>
                      <a:pt x="166778" y="12829"/>
                    </a:lnTo>
                  </a:path>
                </a:pathLst>
              </a:custGeom>
              <a:noFill/>
              <a:ln w="12700" cap="rnd" cmpd="sng">
                <a:solidFill>
                  <a:srgbClr val="13AA5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36" name="Google Shape;10636;p325"/>
              <p:cNvSpPr/>
              <p:nvPr/>
            </p:nvSpPr>
            <p:spPr>
              <a:xfrm>
                <a:off x="6097162" y="3072806"/>
                <a:ext cx="136843" cy="17105"/>
              </a:xfrm>
              <a:custGeom>
                <a:avLst/>
                <a:gdLst/>
                <a:ahLst/>
                <a:cxnLst/>
                <a:rect l="l" t="t" r="r" b="b"/>
                <a:pathLst>
                  <a:path w="136843" h="17105" extrusionOk="0">
                    <a:moveTo>
                      <a:pt x="12829" y="12829"/>
                    </a:moveTo>
                    <a:lnTo>
                      <a:pt x="124014" y="12829"/>
                    </a:lnTo>
                  </a:path>
                </a:pathLst>
              </a:custGeom>
              <a:noFill/>
              <a:ln w="12700" cap="rnd" cmpd="sng">
                <a:solidFill>
                  <a:srgbClr val="AB131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37" name="Google Shape;10637;p325"/>
              <p:cNvSpPr/>
              <p:nvPr/>
            </p:nvSpPr>
            <p:spPr>
              <a:xfrm>
                <a:off x="6097162" y="3124122"/>
                <a:ext cx="136843" cy="17105"/>
              </a:xfrm>
              <a:custGeom>
                <a:avLst/>
                <a:gdLst/>
                <a:ahLst/>
                <a:cxnLst/>
                <a:rect l="l" t="t" r="r" b="b"/>
                <a:pathLst>
                  <a:path w="136843" h="17105" extrusionOk="0">
                    <a:moveTo>
                      <a:pt x="12829" y="12829"/>
                    </a:moveTo>
                    <a:lnTo>
                      <a:pt x="124014" y="12829"/>
                    </a:lnTo>
                  </a:path>
                </a:pathLst>
              </a:custGeom>
              <a:noFill/>
              <a:ln w="12700" cap="rnd" cmpd="sng">
                <a:solidFill>
                  <a:srgbClr val="AB851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38" name="Google Shape;10638;p325"/>
              <p:cNvSpPr/>
              <p:nvPr/>
            </p:nvSpPr>
            <p:spPr>
              <a:xfrm>
                <a:off x="6097162" y="3175439"/>
                <a:ext cx="171054" cy="17105"/>
              </a:xfrm>
              <a:custGeom>
                <a:avLst/>
                <a:gdLst/>
                <a:ahLst/>
                <a:cxnLst/>
                <a:rect l="l" t="t" r="r" b="b"/>
                <a:pathLst>
                  <a:path w="171054" h="17105" extrusionOk="0">
                    <a:moveTo>
                      <a:pt x="12829" y="12829"/>
                    </a:moveTo>
                    <a:lnTo>
                      <a:pt x="166778" y="12829"/>
                    </a:lnTo>
                  </a:path>
                </a:pathLst>
              </a:custGeom>
              <a:noFill/>
              <a:ln w="12700" cap="rnd" cmpd="sng">
                <a:solidFill>
                  <a:srgbClr val="AB851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639" name="Google Shape;10639;p325"/>
            <p:cNvGrpSpPr/>
            <p:nvPr/>
          </p:nvGrpSpPr>
          <p:grpSpPr>
            <a:xfrm>
              <a:off x="1001066" y="2597715"/>
              <a:ext cx="277798" cy="491489"/>
              <a:chOff x="5889045" y="3055978"/>
              <a:chExt cx="277798" cy="491489"/>
            </a:xfrm>
          </p:grpSpPr>
          <p:sp>
            <p:nvSpPr>
              <p:cNvPr id="10640" name="Google Shape;10640;p325"/>
              <p:cNvSpPr/>
              <p:nvPr/>
            </p:nvSpPr>
            <p:spPr>
              <a:xfrm>
                <a:off x="5889045" y="3055978"/>
                <a:ext cx="277798" cy="491489"/>
              </a:xfrm>
              <a:custGeom>
                <a:avLst/>
                <a:gdLst/>
                <a:ahLst/>
                <a:cxnLst/>
                <a:rect l="l" t="t" r="r" b="b"/>
                <a:pathLst>
                  <a:path w="277798" h="491489" extrusionOk="0">
                    <a:moveTo>
                      <a:pt x="248659" y="154635"/>
                    </a:moveTo>
                    <a:lnTo>
                      <a:pt x="248659" y="344820"/>
                    </a:lnTo>
                    <a:lnTo>
                      <a:pt x="248659" y="376873"/>
                    </a:lnTo>
                    <a:lnTo>
                      <a:pt x="248659" y="419611"/>
                    </a:lnTo>
                    <a:cubicBezTo>
                      <a:pt x="248659" y="443117"/>
                      <a:pt x="229426" y="462350"/>
                      <a:pt x="205920" y="462350"/>
                    </a:cubicBezTo>
                    <a:lnTo>
                      <a:pt x="77706" y="462350"/>
                    </a:lnTo>
                    <a:cubicBezTo>
                      <a:pt x="54200" y="462350"/>
                      <a:pt x="34968" y="443117"/>
                      <a:pt x="34968" y="419611"/>
                    </a:cubicBezTo>
                    <a:lnTo>
                      <a:pt x="34968" y="77706"/>
                    </a:lnTo>
                    <a:cubicBezTo>
                      <a:pt x="34968" y="54200"/>
                      <a:pt x="54200" y="34968"/>
                      <a:pt x="77706" y="34968"/>
                    </a:cubicBezTo>
                    <a:lnTo>
                      <a:pt x="205920" y="34968"/>
                    </a:lnTo>
                    <a:cubicBezTo>
                      <a:pt x="229426" y="34968"/>
                      <a:pt x="248659" y="54200"/>
                      <a:pt x="248659" y="77706"/>
                    </a:cubicBezTo>
                    <a:lnTo>
                      <a:pt x="248659" y="135402"/>
                    </a:lnTo>
                    <a:lnTo>
                      <a:pt x="248659" y="152498"/>
                    </a:lnTo>
                  </a:path>
                </a:pathLst>
              </a:custGeom>
              <a:solidFill>
                <a:srgbClr val="FFFFFF"/>
              </a:solidFill>
              <a:ln w="19050" cap="rnd" cmpd="sng">
                <a:solidFill>
                  <a:srgbClr val="1A1A1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41" name="Google Shape;10641;p325"/>
              <p:cNvSpPr/>
              <p:nvPr/>
            </p:nvSpPr>
            <p:spPr>
              <a:xfrm>
                <a:off x="5889045" y="3141454"/>
                <a:ext cx="277798" cy="64107"/>
              </a:xfrm>
              <a:custGeom>
                <a:avLst/>
                <a:gdLst/>
                <a:ahLst/>
                <a:cxnLst/>
                <a:rect l="l" t="t" r="r" b="b"/>
                <a:pathLst>
                  <a:path w="277798" h="64107" extrusionOk="0">
                    <a:moveTo>
                      <a:pt x="248659" y="34968"/>
                    </a:moveTo>
                    <a:lnTo>
                      <a:pt x="34968" y="34968"/>
                    </a:lnTo>
                  </a:path>
                </a:pathLst>
              </a:custGeom>
              <a:noFill/>
              <a:ln w="19050" cap="rnd" cmpd="sng">
                <a:solidFill>
                  <a:srgbClr val="1A1A1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42" name="Google Shape;10642;p325"/>
              <p:cNvSpPr/>
              <p:nvPr/>
            </p:nvSpPr>
            <p:spPr>
              <a:xfrm>
                <a:off x="5889045" y="3397883"/>
                <a:ext cx="277798" cy="64107"/>
              </a:xfrm>
              <a:custGeom>
                <a:avLst/>
                <a:gdLst/>
                <a:ahLst/>
                <a:cxnLst/>
                <a:rect l="l" t="t" r="r" b="b"/>
                <a:pathLst>
                  <a:path w="277798" h="64107" extrusionOk="0">
                    <a:moveTo>
                      <a:pt x="248659" y="34968"/>
                    </a:moveTo>
                    <a:lnTo>
                      <a:pt x="34968" y="34968"/>
                    </a:lnTo>
                  </a:path>
                </a:pathLst>
              </a:custGeom>
              <a:noFill/>
              <a:ln w="19050" cap="rnd" cmpd="sng">
                <a:solidFill>
                  <a:srgbClr val="1A1A1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43" name="Google Shape;10643;p325"/>
              <p:cNvSpPr/>
              <p:nvPr/>
            </p:nvSpPr>
            <p:spPr>
              <a:xfrm>
                <a:off x="5963837" y="3098716"/>
                <a:ext cx="128214" cy="64107"/>
              </a:xfrm>
              <a:custGeom>
                <a:avLst/>
                <a:gdLst/>
                <a:ahLst/>
                <a:cxnLst/>
                <a:rect l="l" t="t" r="r" b="b"/>
                <a:pathLst>
                  <a:path w="128214" h="64107" extrusionOk="0">
                    <a:moveTo>
                      <a:pt x="34968" y="34968"/>
                    </a:moveTo>
                    <a:lnTo>
                      <a:pt x="99075" y="34968"/>
                    </a:lnTo>
                  </a:path>
                </a:pathLst>
              </a:custGeom>
              <a:noFill/>
              <a:ln w="19050" cap="rnd" cmpd="sng">
                <a:solidFill>
                  <a:srgbClr val="1A1A1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44" name="Google Shape;10644;p325"/>
              <p:cNvSpPr/>
              <p:nvPr/>
            </p:nvSpPr>
            <p:spPr>
              <a:xfrm>
                <a:off x="5985206" y="3429937"/>
                <a:ext cx="85476" cy="85476"/>
              </a:xfrm>
              <a:custGeom>
                <a:avLst/>
                <a:gdLst/>
                <a:ahLst/>
                <a:cxnLst/>
                <a:rect l="l" t="t" r="r" b="b"/>
                <a:pathLst>
                  <a:path w="85476" h="85476" extrusionOk="0">
                    <a:moveTo>
                      <a:pt x="56337" y="45652"/>
                    </a:moveTo>
                    <a:cubicBezTo>
                      <a:pt x="56337" y="52063"/>
                      <a:pt x="52063" y="56337"/>
                      <a:pt x="45652" y="56337"/>
                    </a:cubicBezTo>
                    <a:lnTo>
                      <a:pt x="45652" y="56337"/>
                    </a:lnTo>
                    <a:cubicBezTo>
                      <a:pt x="39241" y="56337"/>
                      <a:pt x="34968" y="52063"/>
                      <a:pt x="34968" y="45652"/>
                    </a:cubicBezTo>
                    <a:lnTo>
                      <a:pt x="34968" y="45652"/>
                    </a:lnTo>
                    <a:cubicBezTo>
                      <a:pt x="34968" y="39241"/>
                      <a:pt x="39241" y="34968"/>
                      <a:pt x="45652" y="34968"/>
                    </a:cubicBezTo>
                    <a:lnTo>
                      <a:pt x="45652" y="34968"/>
                    </a:lnTo>
                    <a:cubicBezTo>
                      <a:pt x="52063" y="34968"/>
                      <a:pt x="56337" y="39241"/>
                      <a:pt x="56337" y="45652"/>
                    </a:cubicBezTo>
                    <a:lnTo>
                      <a:pt x="56337" y="45652"/>
                    </a:lnTo>
                    <a:close/>
                  </a:path>
                </a:pathLst>
              </a:custGeom>
              <a:noFill/>
              <a:ln w="19050" cap="flat" cmpd="sng">
                <a:solidFill>
                  <a:srgbClr val="1A1A1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645" name="Google Shape;10645;p325"/>
            <p:cNvGrpSpPr/>
            <p:nvPr/>
          </p:nvGrpSpPr>
          <p:grpSpPr>
            <a:xfrm>
              <a:off x="1748469" y="2283349"/>
              <a:ext cx="277798" cy="491489"/>
              <a:chOff x="5889045" y="3055978"/>
              <a:chExt cx="277798" cy="491489"/>
            </a:xfrm>
          </p:grpSpPr>
          <p:sp>
            <p:nvSpPr>
              <p:cNvPr id="10646" name="Google Shape;10646;p325"/>
              <p:cNvSpPr/>
              <p:nvPr/>
            </p:nvSpPr>
            <p:spPr>
              <a:xfrm>
                <a:off x="5889045" y="3055978"/>
                <a:ext cx="277798" cy="491489"/>
              </a:xfrm>
              <a:custGeom>
                <a:avLst/>
                <a:gdLst/>
                <a:ahLst/>
                <a:cxnLst/>
                <a:rect l="l" t="t" r="r" b="b"/>
                <a:pathLst>
                  <a:path w="277798" h="491489" extrusionOk="0">
                    <a:moveTo>
                      <a:pt x="248659" y="154635"/>
                    </a:moveTo>
                    <a:lnTo>
                      <a:pt x="248659" y="344820"/>
                    </a:lnTo>
                    <a:lnTo>
                      <a:pt x="248659" y="376873"/>
                    </a:lnTo>
                    <a:lnTo>
                      <a:pt x="248659" y="419611"/>
                    </a:lnTo>
                    <a:cubicBezTo>
                      <a:pt x="248659" y="443117"/>
                      <a:pt x="229426" y="462350"/>
                      <a:pt x="205920" y="462350"/>
                    </a:cubicBezTo>
                    <a:lnTo>
                      <a:pt x="77706" y="462350"/>
                    </a:lnTo>
                    <a:cubicBezTo>
                      <a:pt x="54200" y="462350"/>
                      <a:pt x="34968" y="443117"/>
                      <a:pt x="34968" y="419611"/>
                    </a:cubicBezTo>
                    <a:lnTo>
                      <a:pt x="34968" y="77706"/>
                    </a:lnTo>
                    <a:cubicBezTo>
                      <a:pt x="34968" y="54200"/>
                      <a:pt x="54200" y="34968"/>
                      <a:pt x="77706" y="34968"/>
                    </a:cubicBezTo>
                    <a:lnTo>
                      <a:pt x="205920" y="34968"/>
                    </a:lnTo>
                    <a:cubicBezTo>
                      <a:pt x="229426" y="34968"/>
                      <a:pt x="248659" y="54200"/>
                      <a:pt x="248659" y="77706"/>
                    </a:cubicBezTo>
                    <a:lnTo>
                      <a:pt x="248659" y="135402"/>
                    </a:lnTo>
                    <a:lnTo>
                      <a:pt x="248659" y="152498"/>
                    </a:lnTo>
                  </a:path>
                </a:pathLst>
              </a:custGeom>
              <a:solidFill>
                <a:srgbClr val="FFFFFF"/>
              </a:solidFill>
              <a:ln w="19050" cap="rnd" cmpd="sng">
                <a:solidFill>
                  <a:srgbClr val="1A1A1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47" name="Google Shape;10647;p325"/>
              <p:cNvSpPr/>
              <p:nvPr/>
            </p:nvSpPr>
            <p:spPr>
              <a:xfrm>
                <a:off x="5889045" y="3141454"/>
                <a:ext cx="277798" cy="64107"/>
              </a:xfrm>
              <a:custGeom>
                <a:avLst/>
                <a:gdLst/>
                <a:ahLst/>
                <a:cxnLst/>
                <a:rect l="l" t="t" r="r" b="b"/>
                <a:pathLst>
                  <a:path w="277798" h="64107" extrusionOk="0">
                    <a:moveTo>
                      <a:pt x="248659" y="34968"/>
                    </a:moveTo>
                    <a:lnTo>
                      <a:pt x="34968" y="34968"/>
                    </a:lnTo>
                  </a:path>
                </a:pathLst>
              </a:custGeom>
              <a:noFill/>
              <a:ln w="19050" cap="rnd" cmpd="sng">
                <a:solidFill>
                  <a:srgbClr val="1A1A1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48" name="Google Shape;10648;p325"/>
              <p:cNvSpPr/>
              <p:nvPr/>
            </p:nvSpPr>
            <p:spPr>
              <a:xfrm>
                <a:off x="5889045" y="3397883"/>
                <a:ext cx="277798" cy="64107"/>
              </a:xfrm>
              <a:custGeom>
                <a:avLst/>
                <a:gdLst/>
                <a:ahLst/>
                <a:cxnLst/>
                <a:rect l="l" t="t" r="r" b="b"/>
                <a:pathLst>
                  <a:path w="277798" h="64107" extrusionOk="0">
                    <a:moveTo>
                      <a:pt x="248659" y="34968"/>
                    </a:moveTo>
                    <a:lnTo>
                      <a:pt x="34968" y="34968"/>
                    </a:lnTo>
                  </a:path>
                </a:pathLst>
              </a:custGeom>
              <a:noFill/>
              <a:ln w="19050" cap="rnd" cmpd="sng">
                <a:solidFill>
                  <a:srgbClr val="1A1A1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49" name="Google Shape;10649;p325"/>
              <p:cNvSpPr/>
              <p:nvPr/>
            </p:nvSpPr>
            <p:spPr>
              <a:xfrm>
                <a:off x="5963837" y="3098716"/>
                <a:ext cx="128214" cy="64107"/>
              </a:xfrm>
              <a:custGeom>
                <a:avLst/>
                <a:gdLst/>
                <a:ahLst/>
                <a:cxnLst/>
                <a:rect l="l" t="t" r="r" b="b"/>
                <a:pathLst>
                  <a:path w="128214" h="64107" extrusionOk="0">
                    <a:moveTo>
                      <a:pt x="34968" y="34968"/>
                    </a:moveTo>
                    <a:lnTo>
                      <a:pt x="99075" y="34968"/>
                    </a:lnTo>
                  </a:path>
                </a:pathLst>
              </a:custGeom>
              <a:noFill/>
              <a:ln w="19050" cap="rnd" cmpd="sng">
                <a:solidFill>
                  <a:srgbClr val="1A1A1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50" name="Google Shape;10650;p325"/>
              <p:cNvSpPr/>
              <p:nvPr/>
            </p:nvSpPr>
            <p:spPr>
              <a:xfrm>
                <a:off x="5985206" y="3429937"/>
                <a:ext cx="85476" cy="85476"/>
              </a:xfrm>
              <a:custGeom>
                <a:avLst/>
                <a:gdLst/>
                <a:ahLst/>
                <a:cxnLst/>
                <a:rect l="l" t="t" r="r" b="b"/>
                <a:pathLst>
                  <a:path w="85476" h="85476" extrusionOk="0">
                    <a:moveTo>
                      <a:pt x="56337" y="45652"/>
                    </a:moveTo>
                    <a:cubicBezTo>
                      <a:pt x="56337" y="52063"/>
                      <a:pt x="52063" y="56337"/>
                      <a:pt x="45652" y="56337"/>
                    </a:cubicBezTo>
                    <a:lnTo>
                      <a:pt x="45652" y="56337"/>
                    </a:lnTo>
                    <a:cubicBezTo>
                      <a:pt x="39241" y="56337"/>
                      <a:pt x="34968" y="52063"/>
                      <a:pt x="34968" y="45652"/>
                    </a:cubicBezTo>
                    <a:lnTo>
                      <a:pt x="34968" y="45652"/>
                    </a:lnTo>
                    <a:cubicBezTo>
                      <a:pt x="34968" y="39241"/>
                      <a:pt x="39241" y="34968"/>
                      <a:pt x="45652" y="34968"/>
                    </a:cubicBezTo>
                    <a:lnTo>
                      <a:pt x="45652" y="34968"/>
                    </a:lnTo>
                    <a:cubicBezTo>
                      <a:pt x="52063" y="34968"/>
                      <a:pt x="56337" y="39241"/>
                      <a:pt x="56337" y="45652"/>
                    </a:cubicBezTo>
                    <a:lnTo>
                      <a:pt x="56337" y="45652"/>
                    </a:lnTo>
                    <a:close/>
                  </a:path>
                </a:pathLst>
              </a:custGeom>
              <a:noFill/>
              <a:ln w="19050" cap="flat" cmpd="sng">
                <a:solidFill>
                  <a:srgbClr val="1A1A1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651" name="Google Shape;10651;p325"/>
            <p:cNvGrpSpPr/>
            <p:nvPr/>
          </p:nvGrpSpPr>
          <p:grpSpPr>
            <a:xfrm>
              <a:off x="1741035" y="4750631"/>
              <a:ext cx="277798" cy="491489"/>
              <a:chOff x="5889045" y="3055978"/>
              <a:chExt cx="277798" cy="491489"/>
            </a:xfrm>
          </p:grpSpPr>
          <p:sp>
            <p:nvSpPr>
              <p:cNvPr id="10652" name="Google Shape;10652;p325"/>
              <p:cNvSpPr/>
              <p:nvPr/>
            </p:nvSpPr>
            <p:spPr>
              <a:xfrm>
                <a:off x="5889045" y="3055978"/>
                <a:ext cx="277798" cy="491489"/>
              </a:xfrm>
              <a:custGeom>
                <a:avLst/>
                <a:gdLst/>
                <a:ahLst/>
                <a:cxnLst/>
                <a:rect l="l" t="t" r="r" b="b"/>
                <a:pathLst>
                  <a:path w="277798" h="491489" extrusionOk="0">
                    <a:moveTo>
                      <a:pt x="248659" y="154635"/>
                    </a:moveTo>
                    <a:lnTo>
                      <a:pt x="248659" y="344820"/>
                    </a:lnTo>
                    <a:lnTo>
                      <a:pt x="248659" y="376873"/>
                    </a:lnTo>
                    <a:lnTo>
                      <a:pt x="248659" y="419611"/>
                    </a:lnTo>
                    <a:cubicBezTo>
                      <a:pt x="248659" y="443117"/>
                      <a:pt x="229426" y="462350"/>
                      <a:pt x="205920" y="462350"/>
                    </a:cubicBezTo>
                    <a:lnTo>
                      <a:pt x="77706" y="462350"/>
                    </a:lnTo>
                    <a:cubicBezTo>
                      <a:pt x="54200" y="462350"/>
                      <a:pt x="34968" y="443117"/>
                      <a:pt x="34968" y="419611"/>
                    </a:cubicBezTo>
                    <a:lnTo>
                      <a:pt x="34968" y="77706"/>
                    </a:lnTo>
                    <a:cubicBezTo>
                      <a:pt x="34968" y="54200"/>
                      <a:pt x="54200" y="34968"/>
                      <a:pt x="77706" y="34968"/>
                    </a:cubicBezTo>
                    <a:lnTo>
                      <a:pt x="205920" y="34968"/>
                    </a:lnTo>
                    <a:cubicBezTo>
                      <a:pt x="229426" y="34968"/>
                      <a:pt x="248659" y="54200"/>
                      <a:pt x="248659" y="77706"/>
                    </a:cubicBezTo>
                    <a:lnTo>
                      <a:pt x="248659" y="135402"/>
                    </a:lnTo>
                    <a:lnTo>
                      <a:pt x="248659" y="152498"/>
                    </a:lnTo>
                  </a:path>
                </a:pathLst>
              </a:custGeom>
              <a:solidFill>
                <a:srgbClr val="FFFFFF"/>
              </a:solidFill>
              <a:ln w="19050" cap="rnd" cmpd="sng">
                <a:solidFill>
                  <a:srgbClr val="1A1A1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53" name="Google Shape;10653;p325"/>
              <p:cNvSpPr/>
              <p:nvPr/>
            </p:nvSpPr>
            <p:spPr>
              <a:xfrm>
                <a:off x="5889045" y="3141454"/>
                <a:ext cx="277798" cy="64107"/>
              </a:xfrm>
              <a:custGeom>
                <a:avLst/>
                <a:gdLst/>
                <a:ahLst/>
                <a:cxnLst/>
                <a:rect l="l" t="t" r="r" b="b"/>
                <a:pathLst>
                  <a:path w="277798" h="64107" extrusionOk="0">
                    <a:moveTo>
                      <a:pt x="248659" y="34968"/>
                    </a:moveTo>
                    <a:lnTo>
                      <a:pt x="34968" y="34968"/>
                    </a:lnTo>
                  </a:path>
                </a:pathLst>
              </a:custGeom>
              <a:noFill/>
              <a:ln w="19050" cap="rnd" cmpd="sng">
                <a:solidFill>
                  <a:srgbClr val="1A1A1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54" name="Google Shape;10654;p325"/>
              <p:cNvSpPr/>
              <p:nvPr/>
            </p:nvSpPr>
            <p:spPr>
              <a:xfrm>
                <a:off x="5889045" y="3397883"/>
                <a:ext cx="277798" cy="64107"/>
              </a:xfrm>
              <a:custGeom>
                <a:avLst/>
                <a:gdLst/>
                <a:ahLst/>
                <a:cxnLst/>
                <a:rect l="l" t="t" r="r" b="b"/>
                <a:pathLst>
                  <a:path w="277798" h="64107" extrusionOk="0">
                    <a:moveTo>
                      <a:pt x="248659" y="34968"/>
                    </a:moveTo>
                    <a:lnTo>
                      <a:pt x="34968" y="34968"/>
                    </a:lnTo>
                  </a:path>
                </a:pathLst>
              </a:custGeom>
              <a:noFill/>
              <a:ln w="19050" cap="rnd" cmpd="sng">
                <a:solidFill>
                  <a:srgbClr val="1A1A1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55" name="Google Shape;10655;p325"/>
              <p:cNvSpPr/>
              <p:nvPr/>
            </p:nvSpPr>
            <p:spPr>
              <a:xfrm>
                <a:off x="5963837" y="3098716"/>
                <a:ext cx="128214" cy="64107"/>
              </a:xfrm>
              <a:custGeom>
                <a:avLst/>
                <a:gdLst/>
                <a:ahLst/>
                <a:cxnLst/>
                <a:rect l="l" t="t" r="r" b="b"/>
                <a:pathLst>
                  <a:path w="128214" h="64107" extrusionOk="0">
                    <a:moveTo>
                      <a:pt x="34968" y="34968"/>
                    </a:moveTo>
                    <a:lnTo>
                      <a:pt x="99075" y="34968"/>
                    </a:lnTo>
                  </a:path>
                </a:pathLst>
              </a:custGeom>
              <a:noFill/>
              <a:ln w="19050" cap="rnd" cmpd="sng">
                <a:solidFill>
                  <a:srgbClr val="1A1A1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56" name="Google Shape;10656;p325"/>
              <p:cNvSpPr/>
              <p:nvPr/>
            </p:nvSpPr>
            <p:spPr>
              <a:xfrm>
                <a:off x="5985206" y="3429937"/>
                <a:ext cx="85476" cy="85476"/>
              </a:xfrm>
              <a:custGeom>
                <a:avLst/>
                <a:gdLst/>
                <a:ahLst/>
                <a:cxnLst/>
                <a:rect l="l" t="t" r="r" b="b"/>
                <a:pathLst>
                  <a:path w="85476" h="85476" extrusionOk="0">
                    <a:moveTo>
                      <a:pt x="56337" y="45652"/>
                    </a:moveTo>
                    <a:cubicBezTo>
                      <a:pt x="56337" y="52063"/>
                      <a:pt x="52063" y="56337"/>
                      <a:pt x="45652" y="56337"/>
                    </a:cubicBezTo>
                    <a:lnTo>
                      <a:pt x="45652" y="56337"/>
                    </a:lnTo>
                    <a:cubicBezTo>
                      <a:pt x="39241" y="56337"/>
                      <a:pt x="34968" y="52063"/>
                      <a:pt x="34968" y="45652"/>
                    </a:cubicBezTo>
                    <a:lnTo>
                      <a:pt x="34968" y="45652"/>
                    </a:lnTo>
                    <a:cubicBezTo>
                      <a:pt x="34968" y="39241"/>
                      <a:pt x="39241" y="34968"/>
                      <a:pt x="45652" y="34968"/>
                    </a:cubicBezTo>
                    <a:lnTo>
                      <a:pt x="45652" y="34968"/>
                    </a:lnTo>
                    <a:cubicBezTo>
                      <a:pt x="52063" y="34968"/>
                      <a:pt x="56337" y="39241"/>
                      <a:pt x="56337" y="45652"/>
                    </a:cubicBezTo>
                    <a:lnTo>
                      <a:pt x="56337" y="45652"/>
                    </a:lnTo>
                    <a:close/>
                  </a:path>
                </a:pathLst>
              </a:custGeom>
              <a:noFill/>
              <a:ln w="19050" cap="flat" cmpd="sng">
                <a:solidFill>
                  <a:srgbClr val="1A1A1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657" name="Google Shape;10657;p325"/>
            <p:cNvGrpSpPr/>
            <p:nvPr/>
          </p:nvGrpSpPr>
          <p:grpSpPr>
            <a:xfrm>
              <a:off x="1001066" y="4427894"/>
              <a:ext cx="277798" cy="491489"/>
              <a:chOff x="5889045" y="3055978"/>
              <a:chExt cx="277798" cy="491489"/>
            </a:xfrm>
          </p:grpSpPr>
          <p:sp>
            <p:nvSpPr>
              <p:cNvPr id="10658" name="Google Shape;10658;p325"/>
              <p:cNvSpPr/>
              <p:nvPr/>
            </p:nvSpPr>
            <p:spPr>
              <a:xfrm>
                <a:off x="5889045" y="3055978"/>
                <a:ext cx="277798" cy="491489"/>
              </a:xfrm>
              <a:custGeom>
                <a:avLst/>
                <a:gdLst/>
                <a:ahLst/>
                <a:cxnLst/>
                <a:rect l="l" t="t" r="r" b="b"/>
                <a:pathLst>
                  <a:path w="277798" h="491489" extrusionOk="0">
                    <a:moveTo>
                      <a:pt x="248659" y="154635"/>
                    </a:moveTo>
                    <a:lnTo>
                      <a:pt x="248659" y="344820"/>
                    </a:lnTo>
                    <a:lnTo>
                      <a:pt x="248659" y="376873"/>
                    </a:lnTo>
                    <a:lnTo>
                      <a:pt x="248659" y="419611"/>
                    </a:lnTo>
                    <a:cubicBezTo>
                      <a:pt x="248659" y="443117"/>
                      <a:pt x="229426" y="462350"/>
                      <a:pt x="205920" y="462350"/>
                    </a:cubicBezTo>
                    <a:lnTo>
                      <a:pt x="77706" y="462350"/>
                    </a:lnTo>
                    <a:cubicBezTo>
                      <a:pt x="54200" y="462350"/>
                      <a:pt x="34968" y="443117"/>
                      <a:pt x="34968" y="419611"/>
                    </a:cubicBezTo>
                    <a:lnTo>
                      <a:pt x="34968" y="77706"/>
                    </a:lnTo>
                    <a:cubicBezTo>
                      <a:pt x="34968" y="54200"/>
                      <a:pt x="54200" y="34968"/>
                      <a:pt x="77706" y="34968"/>
                    </a:cubicBezTo>
                    <a:lnTo>
                      <a:pt x="205920" y="34968"/>
                    </a:lnTo>
                    <a:cubicBezTo>
                      <a:pt x="229426" y="34968"/>
                      <a:pt x="248659" y="54200"/>
                      <a:pt x="248659" y="77706"/>
                    </a:cubicBezTo>
                    <a:lnTo>
                      <a:pt x="248659" y="135402"/>
                    </a:lnTo>
                    <a:lnTo>
                      <a:pt x="248659" y="152498"/>
                    </a:lnTo>
                  </a:path>
                </a:pathLst>
              </a:custGeom>
              <a:solidFill>
                <a:srgbClr val="FFFFFF"/>
              </a:solidFill>
              <a:ln w="19050" cap="rnd" cmpd="sng">
                <a:solidFill>
                  <a:srgbClr val="1A1A1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59" name="Google Shape;10659;p325"/>
              <p:cNvSpPr/>
              <p:nvPr/>
            </p:nvSpPr>
            <p:spPr>
              <a:xfrm>
                <a:off x="5889045" y="3141454"/>
                <a:ext cx="277798" cy="64107"/>
              </a:xfrm>
              <a:custGeom>
                <a:avLst/>
                <a:gdLst/>
                <a:ahLst/>
                <a:cxnLst/>
                <a:rect l="l" t="t" r="r" b="b"/>
                <a:pathLst>
                  <a:path w="277798" h="64107" extrusionOk="0">
                    <a:moveTo>
                      <a:pt x="248659" y="34968"/>
                    </a:moveTo>
                    <a:lnTo>
                      <a:pt x="34968" y="34968"/>
                    </a:lnTo>
                  </a:path>
                </a:pathLst>
              </a:custGeom>
              <a:noFill/>
              <a:ln w="19050" cap="rnd" cmpd="sng">
                <a:solidFill>
                  <a:srgbClr val="1A1A1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60" name="Google Shape;10660;p325"/>
              <p:cNvSpPr/>
              <p:nvPr/>
            </p:nvSpPr>
            <p:spPr>
              <a:xfrm>
                <a:off x="5889045" y="3397883"/>
                <a:ext cx="277798" cy="64107"/>
              </a:xfrm>
              <a:custGeom>
                <a:avLst/>
                <a:gdLst/>
                <a:ahLst/>
                <a:cxnLst/>
                <a:rect l="l" t="t" r="r" b="b"/>
                <a:pathLst>
                  <a:path w="277798" h="64107" extrusionOk="0">
                    <a:moveTo>
                      <a:pt x="248659" y="34968"/>
                    </a:moveTo>
                    <a:lnTo>
                      <a:pt x="34968" y="34968"/>
                    </a:lnTo>
                  </a:path>
                </a:pathLst>
              </a:custGeom>
              <a:noFill/>
              <a:ln w="19050" cap="rnd" cmpd="sng">
                <a:solidFill>
                  <a:srgbClr val="1A1A1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61" name="Google Shape;10661;p325"/>
              <p:cNvSpPr/>
              <p:nvPr/>
            </p:nvSpPr>
            <p:spPr>
              <a:xfrm>
                <a:off x="5963837" y="3098716"/>
                <a:ext cx="128214" cy="64107"/>
              </a:xfrm>
              <a:custGeom>
                <a:avLst/>
                <a:gdLst/>
                <a:ahLst/>
                <a:cxnLst/>
                <a:rect l="l" t="t" r="r" b="b"/>
                <a:pathLst>
                  <a:path w="128214" h="64107" extrusionOk="0">
                    <a:moveTo>
                      <a:pt x="34968" y="34968"/>
                    </a:moveTo>
                    <a:lnTo>
                      <a:pt x="99075" y="34968"/>
                    </a:lnTo>
                  </a:path>
                </a:pathLst>
              </a:custGeom>
              <a:noFill/>
              <a:ln w="19050" cap="rnd" cmpd="sng">
                <a:solidFill>
                  <a:srgbClr val="1A1A1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62" name="Google Shape;10662;p325"/>
              <p:cNvSpPr/>
              <p:nvPr/>
            </p:nvSpPr>
            <p:spPr>
              <a:xfrm>
                <a:off x="5985206" y="3429937"/>
                <a:ext cx="85476" cy="85476"/>
              </a:xfrm>
              <a:custGeom>
                <a:avLst/>
                <a:gdLst/>
                <a:ahLst/>
                <a:cxnLst/>
                <a:rect l="l" t="t" r="r" b="b"/>
                <a:pathLst>
                  <a:path w="85476" h="85476" extrusionOk="0">
                    <a:moveTo>
                      <a:pt x="56337" y="45652"/>
                    </a:moveTo>
                    <a:cubicBezTo>
                      <a:pt x="56337" y="52063"/>
                      <a:pt x="52063" y="56337"/>
                      <a:pt x="45652" y="56337"/>
                    </a:cubicBezTo>
                    <a:lnTo>
                      <a:pt x="45652" y="56337"/>
                    </a:lnTo>
                    <a:cubicBezTo>
                      <a:pt x="39241" y="56337"/>
                      <a:pt x="34968" y="52063"/>
                      <a:pt x="34968" y="45652"/>
                    </a:cubicBezTo>
                    <a:lnTo>
                      <a:pt x="34968" y="45652"/>
                    </a:lnTo>
                    <a:cubicBezTo>
                      <a:pt x="34968" y="39241"/>
                      <a:pt x="39241" y="34968"/>
                      <a:pt x="45652" y="34968"/>
                    </a:cubicBezTo>
                    <a:lnTo>
                      <a:pt x="45652" y="34968"/>
                    </a:lnTo>
                    <a:cubicBezTo>
                      <a:pt x="52063" y="34968"/>
                      <a:pt x="56337" y="39241"/>
                      <a:pt x="56337" y="45652"/>
                    </a:cubicBezTo>
                    <a:lnTo>
                      <a:pt x="56337" y="45652"/>
                    </a:lnTo>
                    <a:close/>
                  </a:path>
                </a:pathLst>
              </a:custGeom>
              <a:noFill/>
              <a:ln w="19050" cap="flat" cmpd="sng">
                <a:solidFill>
                  <a:srgbClr val="1A1A1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663" name="Google Shape;10663;p325"/>
            <p:cNvGrpSpPr/>
            <p:nvPr/>
          </p:nvGrpSpPr>
          <p:grpSpPr>
            <a:xfrm>
              <a:off x="619146" y="3518574"/>
              <a:ext cx="277798" cy="491489"/>
              <a:chOff x="5889045" y="3055978"/>
              <a:chExt cx="277798" cy="491489"/>
            </a:xfrm>
          </p:grpSpPr>
          <p:sp>
            <p:nvSpPr>
              <p:cNvPr id="10664" name="Google Shape;10664;p325"/>
              <p:cNvSpPr/>
              <p:nvPr/>
            </p:nvSpPr>
            <p:spPr>
              <a:xfrm>
                <a:off x="5889045" y="3055978"/>
                <a:ext cx="277798" cy="491489"/>
              </a:xfrm>
              <a:custGeom>
                <a:avLst/>
                <a:gdLst/>
                <a:ahLst/>
                <a:cxnLst/>
                <a:rect l="l" t="t" r="r" b="b"/>
                <a:pathLst>
                  <a:path w="277798" h="491489" extrusionOk="0">
                    <a:moveTo>
                      <a:pt x="248659" y="154635"/>
                    </a:moveTo>
                    <a:lnTo>
                      <a:pt x="248659" y="344820"/>
                    </a:lnTo>
                    <a:lnTo>
                      <a:pt x="248659" y="376873"/>
                    </a:lnTo>
                    <a:lnTo>
                      <a:pt x="248659" y="419611"/>
                    </a:lnTo>
                    <a:cubicBezTo>
                      <a:pt x="248659" y="443117"/>
                      <a:pt x="229426" y="462350"/>
                      <a:pt x="205920" y="462350"/>
                    </a:cubicBezTo>
                    <a:lnTo>
                      <a:pt x="77706" y="462350"/>
                    </a:lnTo>
                    <a:cubicBezTo>
                      <a:pt x="54200" y="462350"/>
                      <a:pt x="34968" y="443117"/>
                      <a:pt x="34968" y="419611"/>
                    </a:cubicBezTo>
                    <a:lnTo>
                      <a:pt x="34968" y="77706"/>
                    </a:lnTo>
                    <a:cubicBezTo>
                      <a:pt x="34968" y="54200"/>
                      <a:pt x="54200" y="34968"/>
                      <a:pt x="77706" y="34968"/>
                    </a:cubicBezTo>
                    <a:lnTo>
                      <a:pt x="205920" y="34968"/>
                    </a:lnTo>
                    <a:cubicBezTo>
                      <a:pt x="229426" y="34968"/>
                      <a:pt x="248659" y="54200"/>
                      <a:pt x="248659" y="77706"/>
                    </a:cubicBezTo>
                    <a:lnTo>
                      <a:pt x="248659" y="135402"/>
                    </a:lnTo>
                    <a:lnTo>
                      <a:pt x="248659" y="152498"/>
                    </a:lnTo>
                  </a:path>
                </a:pathLst>
              </a:custGeom>
              <a:solidFill>
                <a:srgbClr val="FFFFFF"/>
              </a:solidFill>
              <a:ln w="19050" cap="rnd" cmpd="sng">
                <a:solidFill>
                  <a:srgbClr val="1A1A1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65" name="Google Shape;10665;p325"/>
              <p:cNvSpPr/>
              <p:nvPr/>
            </p:nvSpPr>
            <p:spPr>
              <a:xfrm>
                <a:off x="5889045" y="3141454"/>
                <a:ext cx="277798" cy="64107"/>
              </a:xfrm>
              <a:custGeom>
                <a:avLst/>
                <a:gdLst/>
                <a:ahLst/>
                <a:cxnLst/>
                <a:rect l="l" t="t" r="r" b="b"/>
                <a:pathLst>
                  <a:path w="277798" h="64107" extrusionOk="0">
                    <a:moveTo>
                      <a:pt x="248659" y="34968"/>
                    </a:moveTo>
                    <a:lnTo>
                      <a:pt x="34968" y="34968"/>
                    </a:lnTo>
                  </a:path>
                </a:pathLst>
              </a:custGeom>
              <a:noFill/>
              <a:ln w="19050" cap="rnd" cmpd="sng">
                <a:solidFill>
                  <a:srgbClr val="1A1A1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66" name="Google Shape;10666;p325"/>
              <p:cNvSpPr/>
              <p:nvPr/>
            </p:nvSpPr>
            <p:spPr>
              <a:xfrm>
                <a:off x="5889045" y="3397883"/>
                <a:ext cx="277798" cy="64107"/>
              </a:xfrm>
              <a:custGeom>
                <a:avLst/>
                <a:gdLst/>
                <a:ahLst/>
                <a:cxnLst/>
                <a:rect l="l" t="t" r="r" b="b"/>
                <a:pathLst>
                  <a:path w="277798" h="64107" extrusionOk="0">
                    <a:moveTo>
                      <a:pt x="248659" y="34968"/>
                    </a:moveTo>
                    <a:lnTo>
                      <a:pt x="34968" y="34968"/>
                    </a:lnTo>
                  </a:path>
                </a:pathLst>
              </a:custGeom>
              <a:noFill/>
              <a:ln w="19050" cap="rnd" cmpd="sng">
                <a:solidFill>
                  <a:srgbClr val="1A1A1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67" name="Google Shape;10667;p325"/>
              <p:cNvSpPr/>
              <p:nvPr/>
            </p:nvSpPr>
            <p:spPr>
              <a:xfrm>
                <a:off x="5963837" y="3098716"/>
                <a:ext cx="128214" cy="64107"/>
              </a:xfrm>
              <a:custGeom>
                <a:avLst/>
                <a:gdLst/>
                <a:ahLst/>
                <a:cxnLst/>
                <a:rect l="l" t="t" r="r" b="b"/>
                <a:pathLst>
                  <a:path w="128214" h="64107" extrusionOk="0">
                    <a:moveTo>
                      <a:pt x="34968" y="34968"/>
                    </a:moveTo>
                    <a:lnTo>
                      <a:pt x="99075" y="34968"/>
                    </a:lnTo>
                  </a:path>
                </a:pathLst>
              </a:custGeom>
              <a:noFill/>
              <a:ln w="19050" cap="rnd" cmpd="sng">
                <a:solidFill>
                  <a:srgbClr val="1A1A1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68" name="Google Shape;10668;p325"/>
              <p:cNvSpPr/>
              <p:nvPr/>
            </p:nvSpPr>
            <p:spPr>
              <a:xfrm>
                <a:off x="5985206" y="3429937"/>
                <a:ext cx="85476" cy="85476"/>
              </a:xfrm>
              <a:custGeom>
                <a:avLst/>
                <a:gdLst/>
                <a:ahLst/>
                <a:cxnLst/>
                <a:rect l="l" t="t" r="r" b="b"/>
                <a:pathLst>
                  <a:path w="85476" h="85476" extrusionOk="0">
                    <a:moveTo>
                      <a:pt x="56337" y="45652"/>
                    </a:moveTo>
                    <a:cubicBezTo>
                      <a:pt x="56337" y="52063"/>
                      <a:pt x="52063" y="56337"/>
                      <a:pt x="45652" y="56337"/>
                    </a:cubicBezTo>
                    <a:lnTo>
                      <a:pt x="45652" y="56337"/>
                    </a:lnTo>
                    <a:cubicBezTo>
                      <a:pt x="39241" y="56337"/>
                      <a:pt x="34968" y="52063"/>
                      <a:pt x="34968" y="45652"/>
                    </a:cubicBezTo>
                    <a:lnTo>
                      <a:pt x="34968" y="45652"/>
                    </a:lnTo>
                    <a:cubicBezTo>
                      <a:pt x="34968" y="39241"/>
                      <a:pt x="39241" y="34968"/>
                      <a:pt x="45652" y="34968"/>
                    </a:cubicBezTo>
                    <a:lnTo>
                      <a:pt x="45652" y="34968"/>
                    </a:lnTo>
                    <a:cubicBezTo>
                      <a:pt x="52063" y="34968"/>
                      <a:pt x="56337" y="39241"/>
                      <a:pt x="56337" y="45652"/>
                    </a:cubicBezTo>
                    <a:lnTo>
                      <a:pt x="56337" y="45652"/>
                    </a:lnTo>
                    <a:close/>
                  </a:path>
                </a:pathLst>
              </a:custGeom>
              <a:noFill/>
              <a:ln w="19050" cap="flat" cmpd="sng">
                <a:solidFill>
                  <a:srgbClr val="1A1A1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10669" name="Google Shape;10669;p325"/>
            <p:cNvCxnSpPr/>
            <p:nvPr/>
          </p:nvCxnSpPr>
          <p:spPr>
            <a:xfrm>
              <a:off x="885884" y="3767419"/>
              <a:ext cx="274200" cy="0"/>
            </a:xfrm>
            <a:prstGeom prst="straightConnector1">
              <a:avLst/>
            </a:prstGeom>
            <a:noFill/>
            <a:ln w="28575" cap="rnd" cmpd="sng">
              <a:solidFill>
                <a:srgbClr val="13AA52"/>
              </a:solidFill>
              <a:prstDash val="dot"/>
              <a:round/>
              <a:headEnd type="none" w="sm" len="sm"/>
              <a:tailEnd type="none" w="sm" len="sm"/>
            </a:ln>
          </p:spPr>
        </p:cxnSp>
        <p:cxnSp>
          <p:nvCxnSpPr>
            <p:cNvPr id="10670" name="Google Shape;10670;p325"/>
            <p:cNvCxnSpPr/>
            <p:nvPr/>
          </p:nvCxnSpPr>
          <p:spPr>
            <a:xfrm rot="5400000">
              <a:off x="1753182" y="2936466"/>
              <a:ext cx="274200" cy="0"/>
            </a:xfrm>
            <a:prstGeom prst="straightConnector1">
              <a:avLst/>
            </a:prstGeom>
            <a:noFill/>
            <a:ln w="28575" cap="rnd" cmpd="sng">
              <a:solidFill>
                <a:srgbClr val="13AA52"/>
              </a:solidFill>
              <a:prstDash val="dot"/>
              <a:round/>
              <a:headEnd type="none" w="sm" len="sm"/>
              <a:tailEnd type="none" w="sm" len="sm"/>
            </a:ln>
          </p:spPr>
        </p:cxnSp>
        <p:cxnSp>
          <p:nvCxnSpPr>
            <p:cNvPr id="10671" name="Google Shape;10671;p325"/>
            <p:cNvCxnSpPr/>
            <p:nvPr/>
          </p:nvCxnSpPr>
          <p:spPr>
            <a:xfrm rot="5400000">
              <a:off x="1753182" y="4636164"/>
              <a:ext cx="274200" cy="0"/>
            </a:xfrm>
            <a:prstGeom prst="straightConnector1">
              <a:avLst/>
            </a:prstGeom>
            <a:noFill/>
            <a:ln w="28575" cap="rnd" cmpd="sng">
              <a:solidFill>
                <a:srgbClr val="13AA52"/>
              </a:solidFill>
              <a:prstDash val="dot"/>
              <a:round/>
              <a:headEnd type="none" w="sm" len="sm"/>
              <a:tailEnd type="none" w="sm" len="sm"/>
            </a:ln>
          </p:spPr>
        </p:cxnSp>
        <p:cxnSp>
          <p:nvCxnSpPr>
            <p:cNvPr id="10672" name="Google Shape;10672;p325"/>
            <p:cNvCxnSpPr/>
            <p:nvPr/>
          </p:nvCxnSpPr>
          <p:spPr>
            <a:xfrm>
              <a:off x="1339792" y="2936526"/>
              <a:ext cx="208800" cy="257700"/>
            </a:xfrm>
            <a:prstGeom prst="straightConnector1">
              <a:avLst/>
            </a:prstGeom>
            <a:noFill/>
            <a:ln w="28575" cap="rnd" cmpd="sng">
              <a:solidFill>
                <a:srgbClr val="13AA52"/>
              </a:solidFill>
              <a:prstDash val="dot"/>
              <a:round/>
              <a:headEnd type="none" w="sm" len="sm"/>
              <a:tailEnd type="none" w="sm" len="sm"/>
            </a:ln>
          </p:spPr>
        </p:cxnSp>
        <p:cxnSp>
          <p:nvCxnSpPr>
            <p:cNvPr id="10673" name="Google Shape;10673;p325"/>
            <p:cNvCxnSpPr/>
            <p:nvPr/>
          </p:nvCxnSpPr>
          <p:spPr>
            <a:xfrm rot="-5400000">
              <a:off x="1330222" y="4376940"/>
              <a:ext cx="208800" cy="257700"/>
            </a:xfrm>
            <a:prstGeom prst="straightConnector1">
              <a:avLst/>
            </a:prstGeom>
            <a:noFill/>
            <a:ln w="28575" cap="rnd" cmpd="sng">
              <a:solidFill>
                <a:srgbClr val="13AA52"/>
              </a:solidFill>
              <a:prstDash val="dot"/>
              <a:round/>
              <a:headEnd type="none" w="sm" len="sm"/>
              <a:tailEnd type="none" w="sm" len="sm"/>
            </a:ln>
          </p:spPr>
        </p:cxnSp>
      </p:grpSp>
    </p:spTree>
    <p:extLst>
      <p:ext uri="{BB962C8B-B14F-4D97-AF65-F5344CB8AC3E}">
        <p14:creationId xmlns:p14="http://schemas.microsoft.com/office/powerpoint/2010/main" val="26336419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87"/>
          <p:cNvSpPr txBox="1">
            <a:spLocks noGrp="1"/>
          </p:cNvSpPr>
          <p:nvPr>
            <p:ph type="ctrTitle"/>
          </p:nvPr>
        </p:nvSpPr>
        <p:spPr>
          <a:xfrm>
            <a:off x="805149" y="2912534"/>
            <a:ext cx="9144000" cy="2129545"/>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Clr>
                <a:schemeClr val="dk1"/>
              </a:buClr>
              <a:buSzPts val="4900"/>
              <a:buFont typeface="Arial"/>
              <a:buNone/>
            </a:pPr>
            <a:r>
              <a:rPr lang="en-US" sz="4900" b="1" i="0" u="none" strike="noStrike" cap="none" dirty="0">
                <a:solidFill>
                  <a:schemeClr val="dk1"/>
                </a:solidFill>
                <a:latin typeface="Arial"/>
                <a:ea typeface="Arial"/>
                <a:cs typeface="Arial"/>
                <a:sym typeface="Arial"/>
              </a:rPr>
              <a:t>Getting started with MongoDB Atlas</a:t>
            </a:r>
          </a:p>
        </p:txBody>
      </p:sp>
    </p:spTree>
    <p:extLst>
      <p:ext uri="{BB962C8B-B14F-4D97-AF65-F5344CB8AC3E}">
        <p14:creationId xmlns:p14="http://schemas.microsoft.com/office/powerpoint/2010/main" val="12483218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68"/>
          <p:cNvSpPr txBox="1">
            <a:spLocks noGrp="1"/>
          </p:cNvSpPr>
          <p:nvPr>
            <p:ph type="title"/>
          </p:nvPr>
        </p:nvSpPr>
        <p:spPr>
          <a:xfrm>
            <a:off x="831850" y="867261"/>
            <a:ext cx="10515600" cy="2852737"/>
          </a:xfrm>
          <a:prstGeom prst="rect">
            <a:avLst/>
          </a:prstGeom>
          <a:noFill/>
          <a:ln>
            <a:noFill/>
          </a:ln>
        </p:spPr>
        <p:txBody>
          <a:bodyPr spcFirstLastPara="1" wrap="square" lIns="0" tIns="45700" rIns="0" bIns="45700" anchor="b" anchorCtr="0">
            <a:noAutofit/>
          </a:bodyPr>
          <a:lstStyle/>
          <a:p>
            <a:pPr marL="0" marR="0" lvl="0" indent="0" algn="l" rtl="0">
              <a:lnSpc>
                <a:spcPct val="90000"/>
              </a:lnSpc>
              <a:spcBef>
                <a:spcPts val="0"/>
              </a:spcBef>
              <a:spcAft>
                <a:spcPts val="0"/>
              </a:spcAft>
              <a:buClr>
                <a:schemeClr val="dk1"/>
              </a:buClr>
              <a:buSzPts val="4900"/>
              <a:buFont typeface="Arial"/>
              <a:buNone/>
            </a:pPr>
            <a:r>
              <a:rPr lang="en-US" sz="4900" b="1" i="0" u="none" strike="noStrike" cap="none" dirty="0">
                <a:solidFill>
                  <a:schemeClr val="bg1">
                    <a:lumMod val="95000"/>
                  </a:schemeClr>
                </a:solidFill>
                <a:latin typeface="Arial"/>
                <a:ea typeface="Arial"/>
                <a:cs typeface="Arial"/>
                <a:sym typeface="Arial"/>
              </a:rPr>
              <a:t>MongoDB Stitch</a:t>
            </a:r>
            <a:endParaRPr sz="4900" b="1" i="0" u="none" strike="noStrike" cap="none" dirty="0">
              <a:solidFill>
                <a:schemeClr val="bg1">
                  <a:lumMod val="95000"/>
                </a:schemeClr>
              </a:solidFill>
              <a:latin typeface="Arial"/>
              <a:ea typeface="Arial"/>
              <a:cs typeface="Arial"/>
              <a:sym typeface="Arial"/>
            </a:endParaRPr>
          </a:p>
        </p:txBody>
      </p:sp>
    </p:spTree>
    <p:extLst>
      <p:ext uri="{BB962C8B-B14F-4D97-AF65-F5344CB8AC3E}">
        <p14:creationId xmlns:p14="http://schemas.microsoft.com/office/powerpoint/2010/main" val="1437705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04"/>
        <p:cNvGrpSpPr/>
        <p:nvPr/>
      </p:nvGrpSpPr>
      <p:grpSpPr>
        <a:xfrm>
          <a:off x="0" y="0"/>
          <a:ext cx="0" cy="0"/>
          <a:chOff x="0" y="0"/>
          <a:chExt cx="0" cy="0"/>
        </a:xfrm>
      </p:grpSpPr>
      <p:sp>
        <p:nvSpPr>
          <p:cNvPr id="16905" name="Google Shape;16905;p397"/>
          <p:cNvSpPr txBox="1">
            <a:spLocks noGrp="1"/>
          </p:cNvSpPr>
          <p:nvPr>
            <p:ph type="body" idx="4294967295"/>
          </p:nvPr>
        </p:nvSpPr>
        <p:spPr>
          <a:xfrm>
            <a:off x="304800" y="1076325"/>
            <a:ext cx="11582400" cy="4705350"/>
          </a:xfrm>
          <a:prstGeom prst="rect">
            <a:avLst/>
          </a:prstGeom>
          <a:noFill/>
          <a:ln>
            <a:noFill/>
          </a:ln>
        </p:spPr>
        <p:txBody>
          <a:bodyPr spcFirstLastPara="1" wrap="square" lIns="121900" tIns="121900" rIns="121900" bIns="121900" anchor="ctr" anchorCtr="0">
            <a:noAutofit/>
          </a:bodyPr>
          <a:lstStyle/>
          <a:p>
            <a:pPr marL="0" marR="0" lvl="0" indent="0" algn="ctr" rtl="0">
              <a:lnSpc>
                <a:spcPct val="135000"/>
              </a:lnSpc>
              <a:spcBef>
                <a:spcPts val="0"/>
              </a:spcBef>
              <a:spcAft>
                <a:spcPts val="0"/>
              </a:spcAft>
              <a:buClr>
                <a:schemeClr val="dk1"/>
              </a:buClr>
              <a:buSzPts val="4000"/>
              <a:buFont typeface="Arial"/>
              <a:buNone/>
            </a:pPr>
            <a:r>
              <a:rPr lang="en-US" sz="4000" b="0" i="0" u="none" strike="noStrike" cap="none">
                <a:solidFill>
                  <a:schemeClr val="dk1"/>
                </a:solidFill>
                <a:latin typeface="Arial"/>
                <a:ea typeface="Arial"/>
                <a:cs typeface="Arial"/>
                <a:sym typeface="Arial"/>
              </a:rPr>
              <a:t>MongoDB’s </a:t>
            </a:r>
            <a:br>
              <a:rPr lang="en-US" sz="4000" b="0" i="0" u="none" strike="noStrike" cap="none">
                <a:solidFill>
                  <a:schemeClr val="dk1"/>
                </a:solidFill>
                <a:latin typeface="Arial"/>
                <a:ea typeface="Arial"/>
                <a:cs typeface="Arial"/>
                <a:sym typeface="Arial"/>
              </a:rPr>
            </a:br>
            <a:r>
              <a:rPr lang="en-US" sz="4000" b="1" i="0" u="none" strike="noStrike" cap="none">
                <a:solidFill>
                  <a:schemeClr val="accent1"/>
                </a:solidFill>
                <a:latin typeface="Arial"/>
                <a:ea typeface="Arial"/>
                <a:cs typeface="Arial"/>
                <a:sym typeface="Arial"/>
              </a:rPr>
              <a:t>Intelligent Operational Data Platform</a:t>
            </a:r>
            <a:br>
              <a:rPr lang="en-US" sz="4000" b="0" i="0" u="none" strike="noStrike" cap="none">
                <a:solidFill>
                  <a:schemeClr val="dk1"/>
                </a:solidFill>
                <a:latin typeface="Arial"/>
                <a:ea typeface="Arial"/>
                <a:cs typeface="Arial"/>
                <a:sym typeface="Arial"/>
              </a:rPr>
            </a:br>
            <a:r>
              <a:rPr lang="en-US" sz="4000" b="0" i="0" u="none" strike="noStrike" cap="none">
                <a:solidFill>
                  <a:schemeClr val="dk1"/>
                </a:solidFill>
                <a:latin typeface="Arial"/>
                <a:ea typeface="Arial"/>
                <a:cs typeface="Arial"/>
                <a:sym typeface="Arial"/>
              </a:rPr>
              <a:t> is the best way of making your data simple </a:t>
            </a:r>
            <a:endParaRPr/>
          </a:p>
          <a:p>
            <a:pPr marL="0" marR="0" lvl="0" indent="0" algn="ctr" rtl="0">
              <a:lnSpc>
                <a:spcPct val="135000"/>
              </a:lnSpc>
              <a:spcBef>
                <a:spcPts val="0"/>
              </a:spcBef>
              <a:spcAft>
                <a:spcPts val="0"/>
              </a:spcAft>
              <a:buClr>
                <a:schemeClr val="dk1"/>
              </a:buClr>
              <a:buSzPts val="4000"/>
              <a:buFont typeface="Arial"/>
              <a:buNone/>
            </a:pPr>
            <a:r>
              <a:rPr lang="en-US" sz="4000" b="0" i="0" u="none" strike="noStrike" cap="none">
                <a:solidFill>
                  <a:schemeClr val="dk1"/>
                </a:solidFill>
                <a:latin typeface="Arial"/>
                <a:ea typeface="Arial"/>
                <a:cs typeface="Arial"/>
                <a:sym typeface="Arial"/>
              </a:rPr>
              <a:t>to </a:t>
            </a:r>
            <a:r>
              <a:rPr lang="en-US" sz="4000" b="1" i="0" u="none" strike="noStrike" cap="none">
                <a:solidFill>
                  <a:schemeClr val="dk1"/>
                </a:solidFill>
                <a:latin typeface="Arial Black"/>
                <a:ea typeface="Arial Black"/>
                <a:cs typeface="Arial Black"/>
                <a:sym typeface="Arial Black"/>
              </a:rPr>
              <a:t>Organize, Use, &amp; Enrich </a:t>
            </a:r>
            <a:endParaRPr sz="4000" b="1" i="0" u="none" strike="noStrike" cap="none">
              <a:solidFill>
                <a:schemeClr val="dk1"/>
              </a:solidFill>
              <a:latin typeface="Arial Black"/>
              <a:ea typeface="Arial Black"/>
              <a:cs typeface="Arial Black"/>
              <a:sym typeface="Arial Black"/>
            </a:endParaRPr>
          </a:p>
          <a:p>
            <a:pPr marL="0" marR="0" lvl="0" indent="0" algn="ctr" rtl="0">
              <a:lnSpc>
                <a:spcPct val="135000"/>
              </a:lnSpc>
              <a:spcBef>
                <a:spcPts val="0"/>
              </a:spcBef>
              <a:spcAft>
                <a:spcPts val="0"/>
              </a:spcAft>
              <a:buClr>
                <a:schemeClr val="dk1"/>
              </a:buClr>
              <a:buSzPts val="4000"/>
              <a:buFont typeface="Arial"/>
              <a:buNone/>
            </a:pPr>
            <a:r>
              <a:rPr lang="en-US" sz="4000" b="0" i="0" u="none" strike="noStrike" cap="none">
                <a:solidFill>
                  <a:schemeClr val="dk1"/>
                </a:solidFill>
                <a:latin typeface="Arial"/>
                <a:ea typeface="Arial"/>
                <a:cs typeface="Arial"/>
                <a:sym typeface="Arial"/>
              </a:rPr>
              <a:t>in </a:t>
            </a:r>
            <a:r>
              <a:rPr lang="en-US" sz="4000" b="1" i="0" u="none" strike="noStrike" cap="none">
                <a:solidFill>
                  <a:schemeClr val="dk1"/>
                </a:solidFill>
                <a:latin typeface="Arial Black"/>
                <a:ea typeface="Arial Black"/>
                <a:cs typeface="Arial Black"/>
                <a:sym typeface="Arial Black"/>
              </a:rPr>
              <a:t>Real Time, Anywhere</a:t>
            </a:r>
            <a:endParaRPr sz="4000" b="1" i="0" u="none" strike="noStrike" cap="none">
              <a:solidFill>
                <a:schemeClr val="dk1"/>
              </a:solidFill>
              <a:latin typeface="Arial Black"/>
              <a:ea typeface="Arial Black"/>
              <a:cs typeface="Arial Black"/>
              <a:sym typeface="Arial Black"/>
            </a:endParaRPr>
          </a:p>
        </p:txBody>
      </p:sp>
    </p:spTree>
    <p:extLst>
      <p:ext uri="{BB962C8B-B14F-4D97-AF65-F5344CB8AC3E}">
        <p14:creationId xmlns:p14="http://schemas.microsoft.com/office/powerpoint/2010/main" val="2359471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053"/>
        <p:cNvGrpSpPr/>
        <p:nvPr/>
      </p:nvGrpSpPr>
      <p:grpSpPr>
        <a:xfrm>
          <a:off x="0" y="0"/>
          <a:ext cx="0" cy="0"/>
          <a:chOff x="0" y="0"/>
          <a:chExt cx="0" cy="0"/>
        </a:xfrm>
      </p:grpSpPr>
      <p:cxnSp>
        <p:nvCxnSpPr>
          <p:cNvPr id="3054" name="Google Shape;3054;p126"/>
          <p:cNvCxnSpPr/>
          <p:nvPr/>
        </p:nvCxnSpPr>
        <p:spPr>
          <a:xfrm>
            <a:off x="617933" y="3461333"/>
            <a:ext cx="11198400" cy="0"/>
          </a:xfrm>
          <a:prstGeom prst="straightConnector1">
            <a:avLst/>
          </a:prstGeom>
          <a:noFill/>
          <a:ln w="19050" cap="flat" cmpd="sng">
            <a:solidFill>
              <a:schemeClr val="accent1"/>
            </a:solidFill>
            <a:prstDash val="dot"/>
            <a:round/>
            <a:headEnd type="none" w="med" len="med"/>
            <a:tailEnd type="none" w="med" len="med"/>
          </a:ln>
        </p:spPr>
      </p:cxnSp>
      <p:cxnSp>
        <p:nvCxnSpPr>
          <p:cNvPr id="3055" name="Google Shape;3055;p126"/>
          <p:cNvCxnSpPr/>
          <p:nvPr/>
        </p:nvCxnSpPr>
        <p:spPr>
          <a:xfrm>
            <a:off x="617933" y="3042233"/>
            <a:ext cx="11198400" cy="0"/>
          </a:xfrm>
          <a:prstGeom prst="straightConnector1">
            <a:avLst/>
          </a:prstGeom>
          <a:noFill/>
          <a:ln w="19050" cap="flat" cmpd="sng">
            <a:solidFill>
              <a:schemeClr val="accent1"/>
            </a:solidFill>
            <a:prstDash val="dot"/>
            <a:round/>
            <a:headEnd type="none" w="med" len="med"/>
            <a:tailEnd type="none" w="med" len="med"/>
          </a:ln>
        </p:spPr>
      </p:cxnSp>
      <p:cxnSp>
        <p:nvCxnSpPr>
          <p:cNvPr id="3056" name="Google Shape;3056;p126"/>
          <p:cNvCxnSpPr/>
          <p:nvPr/>
        </p:nvCxnSpPr>
        <p:spPr>
          <a:xfrm>
            <a:off x="617933" y="3931233"/>
            <a:ext cx="11198400" cy="0"/>
          </a:xfrm>
          <a:prstGeom prst="straightConnector1">
            <a:avLst/>
          </a:prstGeom>
          <a:noFill/>
          <a:ln w="19050" cap="flat" cmpd="sng">
            <a:solidFill>
              <a:schemeClr val="accent1"/>
            </a:solidFill>
            <a:prstDash val="dot"/>
            <a:round/>
            <a:headEnd type="none" w="med" len="med"/>
            <a:tailEnd type="none" w="med" len="med"/>
          </a:ln>
        </p:spPr>
      </p:cxnSp>
      <p:cxnSp>
        <p:nvCxnSpPr>
          <p:cNvPr id="3057" name="Google Shape;3057;p126"/>
          <p:cNvCxnSpPr/>
          <p:nvPr/>
        </p:nvCxnSpPr>
        <p:spPr>
          <a:xfrm>
            <a:off x="617933" y="5305567"/>
            <a:ext cx="11198400" cy="0"/>
          </a:xfrm>
          <a:prstGeom prst="straightConnector1">
            <a:avLst/>
          </a:prstGeom>
          <a:noFill/>
          <a:ln w="19050" cap="flat" cmpd="sng">
            <a:solidFill>
              <a:schemeClr val="accent1"/>
            </a:solidFill>
            <a:prstDash val="dot"/>
            <a:round/>
            <a:headEnd type="none" w="med" len="med"/>
            <a:tailEnd type="none" w="med" len="med"/>
          </a:ln>
        </p:spPr>
      </p:cxnSp>
      <p:sp>
        <p:nvSpPr>
          <p:cNvPr id="3058" name="Google Shape;3058;p126"/>
          <p:cNvSpPr txBox="1">
            <a:spLocks noGrp="1"/>
          </p:cNvSpPr>
          <p:nvPr>
            <p:ph type="title"/>
          </p:nvPr>
        </p:nvSpPr>
        <p:spPr>
          <a:xfrm>
            <a:off x="508000" y="442100"/>
            <a:ext cx="11074400" cy="913600"/>
          </a:xfrm>
          <a:prstGeom prst="rect">
            <a:avLst/>
          </a:prstGeom>
          <a:noFill/>
          <a:ln>
            <a:noFill/>
          </a:ln>
        </p:spPr>
        <p:txBody>
          <a:bodyPr spcFirstLastPara="1" wrap="square" lIns="0" tIns="0" rIns="0" bIns="0" anchor="b" anchorCtr="0">
            <a:noAutofit/>
          </a:bodyPr>
          <a:lstStyle/>
          <a:p>
            <a:pPr>
              <a:buSzPts val="2400"/>
            </a:pPr>
            <a:r>
              <a:rPr lang="en-US" sz="3733"/>
              <a:t>The Broader IODP Accelerates Everything</a:t>
            </a:r>
            <a:endParaRPr sz="3733"/>
          </a:p>
        </p:txBody>
      </p:sp>
      <p:sp>
        <p:nvSpPr>
          <p:cNvPr id="3059" name="Google Shape;3059;p126"/>
          <p:cNvSpPr/>
          <p:nvPr/>
        </p:nvSpPr>
        <p:spPr>
          <a:xfrm>
            <a:off x="5218967" y="5744444"/>
            <a:ext cx="5927600" cy="649200"/>
          </a:xfrm>
          <a:prstGeom prst="roundRect">
            <a:avLst>
              <a:gd name="adj" fmla="val 16667"/>
            </a:avLst>
          </a:prstGeom>
          <a:solidFill>
            <a:srgbClr val="FFFFFF"/>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lgn="ctr" defTabSz="1219170"/>
            <a:r>
              <a:rPr lang="en-US" sz="1467"/>
              <a:t>Cloud Infrastructure </a:t>
            </a:r>
            <a:endParaRPr sz="1467"/>
          </a:p>
        </p:txBody>
      </p:sp>
      <p:sp>
        <p:nvSpPr>
          <p:cNvPr id="3060" name="Google Shape;3060;p126"/>
          <p:cNvSpPr/>
          <p:nvPr/>
        </p:nvSpPr>
        <p:spPr>
          <a:xfrm>
            <a:off x="5218967" y="5039271"/>
            <a:ext cx="5927600" cy="649200"/>
          </a:xfrm>
          <a:prstGeom prst="roundRect">
            <a:avLst>
              <a:gd name="adj" fmla="val 16667"/>
            </a:avLst>
          </a:prstGeom>
          <a:solidFill>
            <a:srgbClr val="D9EAD3"/>
          </a:solidFill>
          <a:ln w="9525" cap="flat" cmpd="sng">
            <a:solidFill>
              <a:srgbClr val="D9EAD3"/>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lgn="ctr" defTabSz="1219170"/>
            <a:endParaRPr sz="1600"/>
          </a:p>
        </p:txBody>
      </p:sp>
      <p:sp>
        <p:nvSpPr>
          <p:cNvPr id="3061" name="Google Shape;3061;p126"/>
          <p:cNvSpPr/>
          <p:nvPr/>
        </p:nvSpPr>
        <p:spPr>
          <a:xfrm>
            <a:off x="5219167" y="4315083"/>
            <a:ext cx="5927600" cy="649200"/>
          </a:xfrm>
          <a:prstGeom prst="roundRect">
            <a:avLst>
              <a:gd name="adj" fmla="val 16667"/>
            </a:avLst>
          </a:prstGeom>
          <a:solidFill>
            <a:srgbClr val="FFFFFF"/>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lgn="ctr" defTabSz="1219170"/>
            <a:r>
              <a:rPr lang="en-US" sz="1467"/>
              <a:t> Services and APIs</a:t>
            </a:r>
            <a:endParaRPr sz="1467"/>
          </a:p>
        </p:txBody>
      </p:sp>
      <p:sp>
        <p:nvSpPr>
          <p:cNvPr id="3062" name="Google Shape;3062;p126"/>
          <p:cNvSpPr/>
          <p:nvPr/>
        </p:nvSpPr>
        <p:spPr>
          <a:xfrm>
            <a:off x="5219167" y="3918867"/>
            <a:ext cx="5927600" cy="349600"/>
          </a:xfrm>
          <a:prstGeom prst="roundRect">
            <a:avLst>
              <a:gd name="adj" fmla="val 16667"/>
            </a:avLst>
          </a:prstGeom>
          <a:solidFill>
            <a:srgbClr val="FFFFFF"/>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lgn="ctr" defTabSz="1219170"/>
            <a:r>
              <a:rPr lang="en-US" sz="1467"/>
              <a:t>Application Logic </a:t>
            </a:r>
            <a:endParaRPr sz="1467"/>
          </a:p>
        </p:txBody>
      </p:sp>
      <p:pic>
        <p:nvPicPr>
          <p:cNvPr id="3063" name="Google Shape;3063;p126"/>
          <p:cNvPicPr preferRelativeResize="0"/>
          <p:nvPr/>
        </p:nvPicPr>
        <p:blipFill>
          <a:blip r:embed="rId3">
            <a:alphaModFix/>
          </a:blip>
          <a:stretch>
            <a:fillRect/>
          </a:stretch>
        </p:blipFill>
        <p:spPr>
          <a:xfrm>
            <a:off x="5407100" y="5115238"/>
            <a:ext cx="368200" cy="496965"/>
          </a:xfrm>
          <a:prstGeom prst="rect">
            <a:avLst/>
          </a:prstGeom>
          <a:noFill/>
          <a:ln>
            <a:noFill/>
          </a:ln>
        </p:spPr>
      </p:pic>
      <p:pic>
        <p:nvPicPr>
          <p:cNvPr id="3064" name="Google Shape;3064;p126"/>
          <p:cNvPicPr preferRelativeResize="0"/>
          <p:nvPr/>
        </p:nvPicPr>
        <p:blipFill>
          <a:blip r:embed="rId3">
            <a:alphaModFix/>
          </a:blip>
          <a:stretch>
            <a:fillRect/>
          </a:stretch>
        </p:blipFill>
        <p:spPr>
          <a:xfrm>
            <a:off x="5882680" y="5115254"/>
            <a:ext cx="368200" cy="496965"/>
          </a:xfrm>
          <a:prstGeom prst="rect">
            <a:avLst/>
          </a:prstGeom>
          <a:noFill/>
          <a:ln>
            <a:noFill/>
          </a:ln>
        </p:spPr>
      </p:pic>
      <p:pic>
        <p:nvPicPr>
          <p:cNvPr id="3065" name="Google Shape;3065;p126"/>
          <p:cNvPicPr preferRelativeResize="0"/>
          <p:nvPr/>
        </p:nvPicPr>
        <p:blipFill>
          <a:blip r:embed="rId3">
            <a:alphaModFix/>
          </a:blip>
          <a:stretch>
            <a:fillRect/>
          </a:stretch>
        </p:blipFill>
        <p:spPr>
          <a:xfrm>
            <a:off x="6358260" y="5115238"/>
            <a:ext cx="368200" cy="496965"/>
          </a:xfrm>
          <a:prstGeom prst="rect">
            <a:avLst/>
          </a:prstGeom>
          <a:noFill/>
          <a:ln>
            <a:noFill/>
          </a:ln>
        </p:spPr>
      </p:pic>
      <p:pic>
        <p:nvPicPr>
          <p:cNvPr id="3066" name="Google Shape;3066;p126"/>
          <p:cNvPicPr preferRelativeResize="0"/>
          <p:nvPr/>
        </p:nvPicPr>
        <p:blipFill>
          <a:blip r:embed="rId3">
            <a:alphaModFix/>
          </a:blip>
          <a:stretch>
            <a:fillRect/>
          </a:stretch>
        </p:blipFill>
        <p:spPr>
          <a:xfrm>
            <a:off x="6833840" y="5115254"/>
            <a:ext cx="368200" cy="496965"/>
          </a:xfrm>
          <a:prstGeom prst="rect">
            <a:avLst/>
          </a:prstGeom>
          <a:noFill/>
          <a:ln>
            <a:noFill/>
          </a:ln>
        </p:spPr>
      </p:pic>
      <p:pic>
        <p:nvPicPr>
          <p:cNvPr id="3067" name="Google Shape;3067;p126"/>
          <p:cNvPicPr preferRelativeResize="0"/>
          <p:nvPr/>
        </p:nvPicPr>
        <p:blipFill>
          <a:blip r:embed="rId3">
            <a:alphaModFix/>
          </a:blip>
          <a:stretch>
            <a:fillRect/>
          </a:stretch>
        </p:blipFill>
        <p:spPr>
          <a:xfrm>
            <a:off x="7309420" y="5115238"/>
            <a:ext cx="368200" cy="496965"/>
          </a:xfrm>
          <a:prstGeom prst="rect">
            <a:avLst/>
          </a:prstGeom>
          <a:noFill/>
          <a:ln>
            <a:noFill/>
          </a:ln>
        </p:spPr>
      </p:pic>
      <p:pic>
        <p:nvPicPr>
          <p:cNvPr id="3068" name="Google Shape;3068;p126"/>
          <p:cNvPicPr preferRelativeResize="0"/>
          <p:nvPr/>
        </p:nvPicPr>
        <p:blipFill>
          <a:blip r:embed="rId3">
            <a:alphaModFix/>
          </a:blip>
          <a:stretch>
            <a:fillRect/>
          </a:stretch>
        </p:blipFill>
        <p:spPr>
          <a:xfrm>
            <a:off x="7785000" y="5115254"/>
            <a:ext cx="368200" cy="496965"/>
          </a:xfrm>
          <a:prstGeom prst="rect">
            <a:avLst/>
          </a:prstGeom>
          <a:noFill/>
          <a:ln>
            <a:noFill/>
          </a:ln>
        </p:spPr>
      </p:pic>
      <p:pic>
        <p:nvPicPr>
          <p:cNvPr id="3069" name="Google Shape;3069;p126"/>
          <p:cNvPicPr preferRelativeResize="0"/>
          <p:nvPr/>
        </p:nvPicPr>
        <p:blipFill>
          <a:blip r:embed="rId3">
            <a:alphaModFix/>
          </a:blip>
          <a:stretch>
            <a:fillRect/>
          </a:stretch>
        </p:blipFill>
        <p:spPr>
          <a:xfrm>
            <a:off x="8260580" y="5115238"/>
            <a:ext cx="368200" cy="496965"/>
          </a:xfrm>
          <a:prstGeom prst="rect">
            <a:avLst/>
          </a:prstGeom>
          <a:noFill/>
          <a:ln>
            <a:noFill/>
          </a:ln>
        </p:spPr>
      </p:pic>
      <p:pic>
        <p:nvPicPr>
          <p:cNvPr id="3070" name="Google Shape;3070;p126"/>
          <p:cNvPicPr preferRelativeResize="0"/>
          <p:nvPr/>
        </p:nvPicPr>
        <p:blipFill>
          <a:blip r:embed="rId3">
            <a:alphaModFix/>
          </a:blip>
          <a:stretch>
            <a:fillRect/>
          </a:stretch>
        </p:blipFill>
        <p:spPr>
          <a:xfrm>
            <a:off x="8736160" y="5115254"/>
            <a:ext cx="368200" cy="496965"/>
          </a:xfrm>
          <a:prstGeom prst="rect">
            <a:avLst/>
          </a:prstGeom>
          <a:noFill/>
          <a:ln>
            <a:noFill/>
          </a:ln>
        </p:spPr>
      </p:pic>
      <p:pic>
        <p:nvPicPr>
          <p:cNvPr id="3071" name="Google Shape;3071;p126"/>
          <p:cNvPicPr preferRelativeResize="0"/>
          <p:nvPr/>
        </p:nvPicPr>
        <p:blipFill>
          <a:blip r:embed="rId3">
            <a:alphaModFix/>
          </a:blip>
          <a:stretch>
            <a:fillRect/>
          </a:stretch>
        </p:blipFill>
        <p:spPr>
          <a:xfrm>
            <a:off x="9211740" y="5115238"/>
            <a:ext cx="368200" cy="496965"/>
          </a:xfrm>
          <a:prstGeom prst="rect">
            <a:avLst/>
          </a:prstGeom>
          <a:noFill/>
          <a:ln>
            <a:noFill/>
          </a:ln>
        </p:spPr>
      </p:pic>
      <p:pic>
        <p:nvPicPr>
          <p:cNvPr id="3072" name="Google Shape;3072;p126"/>
          <p:cNvPicPr preferRelativeResize="0"/>
          <p:nvPr/>
        </p:nvPicPr>
        <p:blipFill>
          <a:blip r:embed="rId3">
            <a:alphaModFix/>
          </a:blip>
          <a:stretch>
            <a:fillRect/>
          </a:stretch>
        </p:blipFill>
        <p:spPr>
          <a:xfrm>
            <a:off x="9687320" y="5115254"/>
            <a:ext cx="368200" cy="496965"/>
          </a:xfrm>
          <a:prstGeom prst="rect">
            <a:avLst/>
          </a:prstGeom>
          <a:noFill/>
          <a:ln>
            <a:noFill/>
          </a:ln>
        </p:spPr>
      </p:pic>
      <p:pic>
        <p:nvPicPr>
          <p:cNvPr id="3073" name="Google Shape;3073;p126"/>
          <p:cNvPicPr preferRelativeResize="0"/>
          <p:nvPr/>
        </p:nvPicPr>
        <p:blipFill>
          <a:blip r:embed="rId3">
            <a:alphaModFix/>
          </a:blip>
          <a:stretch>
            <a:fillRect/>
          </a:stretch>
        </p:blipFill>
        <p:spPr>
          <a:xfrm>
            <a:off x="10162900" y="5115238"/>
            <a:ext cx="368200" cy="496965"/>
          </a:xfrm>
          <a:prstGeom prst="rect">
            <a:avLst/>
          </a:prstGeom>
          <a:noFill/>
          <a:ln>
            <a:noFill/>
          </a:ln>
        </p:spPr>
      </p:pic>
      <p:pic>
        <p:nvPicPr>
          <p:cNvPr id="3074" name="Google Shape;3074;p126"/>
          <p:cNvPicPr preferRelativeResize="0"/>
          <p:nvPr/>
        </p:nvPicPr>
        <p:blipFill>
          <a:blip r:embed="rId3">
            <a:alphaModFix/>
          </a:blip>
          <a:stretch>
            <a:fillRect/>
          </a:stretch>
        </p:blipFill>
        <p:spPr>
          <a:xfrm>
            <a:off x="10638480" y="5115254"/>
            <a:ext cx="368200" cy="496965"/>
          </a:xfrm>
          <a:prstGeom prst="rect">
            <a:avLst/>
          </a:prstGeom>
          <a:noFill/>
          <a:ln>
            <a:noFill/>
          </a:ln>
        </p:spPr>
      </p:pic>
      <p:sp>
        <p:nvSpPr>
          <p:cNvPr id="3075" name="Google Shape;3075;p126"/>
          <p:cNvSpPr txBox="1"/>
          <p:nvPr/>
        </p:nvSpPr>
        <p:spPr>
          <a:xfrm>
            <a:off x="533600" y="5305567"/>
            <a:ext cx="4162000" cy="828800"/>
          </a:xfrm>
          <a:prstGeom prst="rect">
            <a:avLst/>
          </a:prstGeom>
          <a:noFill/>
          <a:ln>
            <a:noFill/>
          </a:ln>
        </p:spPr>
        <p:txBody>
          <a:bodyPr spcFirstLastPara="1" wrap="square" lIns="121900" tIns="121900" rIns="121900" bIns="121900" anchor="t" anchorCtr="0">
            <a:noAutofit/>
          </a:bodyPr>
          <a:lstStyle/>
          <a:p>
            <a:pPr defTabSz="1219170"/>
            <a:r>
              <a:rPr lang="en-US" sz="1333" b="1"/>
              <a:t>MongoDB Atlas</a:t>
            </a:r>
            <a:endParaRPr sz="1333" b="1"/>
          </a:p>
          <a:p>
            <a:pPr defTabSz="1219170"/>
            <a:r>
              <a:rPr lang="en-US" sz="1333"/>
              <a:t>Rapidly deploy, dynamically scale, and distribute databases across regions and cloud providers  </a:t>
            </a:r>
            <a:endParaRPr sz="1333"/>
          </a:p>
        </p:txBody>
      </p:sp>
      <p:sp>
        <p:nvSpPr>
          <p:cNvPr id="3076" name="Google Shape;3076;p126"/>
          <p:cNvSpPr txBox="1"/>
          <p:nvPr/>
        </p:nvSpPr>
        <p:spPr>
          <a:xfrm>
            <a:off x="533600" y="4111600"/>
            <a:ext cx="4162000" cy="1115200"/>
          </a:xfrm>
          <a:prstGeom prst="rect">
            <a:avLst/>
          </a:prstGeom>
          <a:noFill/>
          <a:ln>
            <a:noFill/>
          </a:ln>
        </p:spPr>
        <p:txBody>
          <a:bodyPr spcFirstLastPara="1" wrap="square" lIns="121900" tIns="121900" rIns="121900" bIns="121900" anchor="t" anchorCtr="0">
            <a:noAutofit/>
          </a:bodyPr>
          <a:lstStyle/>
          <a:p>
            <a:pPr defTabSz="1219170"/>
            <a:r>
              <a:rPr lang="en-US" sz="1333" b="1"/>
              <a:t>MongoDB Stitch</a:t>
            </a:r>
            <a:endParaRPr sz="1333" b="1"/>
          </a:p>
          <a:p>
            <a:pPr defTabSz="1219170"/>
            <a:r>
              <a:rPr lang="en-US" sz="1333"/>
              <a:t>Serverless platform that allows developers to focus on innovation rather than plumbing, services orchestration, and boilerplate code</a:t>
            </a:r>
            <a:endParaRPr sz="1333"/>
          </a:p>
        </p:txBody>
      </p:sp>
      <p:sp>
        <p:nvSpPr>
          <p:cNvPr id="3077" name="Google Shape;3077;p126"/>
          <p:cNvSpPr txBox="1"/>
          <p:nvPr/>
        </p:nvSpPr>
        <p:spPr>
          <a:xfrm>
            <a:off x="438600" y="1457233"/>
            <a:ext cx="10801200" cy="535200"/>
          </a:xfrm>
          <a:prstGeom prst="rect">
            <a:avLst/>
          </a:prstGeom>
          <a:noFill/>
          <a:ln>
            <a:noFill/>
          </a:ln>
        </p:spPr>
        <p:txBody>
          <a:bodyPr spcFirstLastPara="1" wrap="square" lIns="121900" tIns="121900" rIns="121900" bIns="121900" anchor="t" anchorCtr="0">
            <a:noAutofit/>
          </a:bodyPr>
          <a:lstStyle/>
          <a:p>
            <a:pPr defTabSz="1219170"/>
            <a:r>
              <a:rPr lang="en-US" sz="1867" b="1"/>
              <a:t>3-5x increase in productivity</a:t>
            </a:r>
            <a:r>
              <a:rPr lang="en-US" sz="1867"/>
              <a:t> by leveraging the Intelligent Operational Data Platform </a:t>
            </a:r>
            <a:endParaRPr sz="1867"/>
          </a:p>
        </p:txBody>
      </p:sp>
      <p:sp>
        <p:nvSpPr>
          <p:cNvPr id="3078" name="Google Shape;3078;p126"/>
          <p:cNvSpPr/>
          <p:nvPr/>
        </p:nvSpPr>
        <p:spPr>
          <a:xfrm>
            <a:off x="6615767" y="2171300"/>
            <a:ext cx="3134000" cy="385200"/>
          </a:xfrm>
          <a:prstGeom prst="roundRect">
            <a:avLst>
              <a:gd name="adj" fmla="val 16667"/>
            </a:avLst>
          </a:prstGeom>
          <a:solidFill>
            <a:srgbClr val="FFFFFF"/>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lgn="ctr" defTabSz="1219170"/>
            <a:r>
              <a:rPr lang="en-US" sz="1467"/>
              <a:t>Client Application or Service</a:t>
            </a:r>
            <a:endParaRPr sz="1467"/>
          </a:p>
        </p:txBody>
      </p:sp>
      <p:sp>
        <p:nvSpPr>
          <p:cNvPr id="3079" name="Google Shape;3079;p126"/>
          <p:cNvSpPr/>
          <p:nvPr/>
        </p:nvSpPr>
        <p:spPr>
          <a:xfrm>
            <a:off x="6615767" y="2614200"/>
            <a:ext cx="3134000" cy="385200"/>
          </a:xfrm>
          <a:prstGeom prst="roundRect">
            <a:avLst>
              <a:gd name="adj" fmla="val 16667"/>
            </a:avLst>
          </a:prstGeom>
          <a:solidFill>
            <a:srgbClr val="FFFFFF"/>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lgn="ctr" defTabSz="1219170"/>
            <a:r>
              <a:rPr lang="en-US" sz="1467"/>
              <a:t>Application Logic </a:t>
            </a:r>
            <a:endParaRPr sz="1467"/>
          </a:p>
        </p:txBody>
      </p:sp>
      <p:sp>
        <p:nvSpPr>
          <p:cNvPr id="3080" name="Google Shape;3080;p126"/>
          <p:cNvSpPr/>
          <p:nvPr/>
        </p:nvSpPr>
        <p:spPr>
          <a:xfrm>
            <a:off x="6615767" y="3057100"/>
            <a:ext cx="3134000" cy="385200"/>
          </a:xfrm>
          <a:prstGeom prst="roundRect">
            <a:avLst>
              <a:gd name="adj" fmla="val 16667"/>
            </a:avLst>
          </a:prstGeom>
          <a:solidFill>
            <a:srgbClr val="FFFFFF"/>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algn="ctr" defTabSz="1219170"/>
            <a:r>
              <a:rPr lang="en-US" sz="1467"/>
              <a:t>Data </a:t>
            </a:r>
            <a:endParaRPr sz="1467"/>
          </a:p>
        </p:txBody>
      </p:sp>
      <p:cxnSp>
        <p:nvCxnSpPr>
          <p:cNvPr id="3081" name="Google Shape;3081;p126"/>
          <p:cNvCxnSpPr>
            <a:stCxn id="3080" idx="2"/>
            <a:endCxn id="3062" idx="0"/>
          </p:cNvCxnSpPr>
          <p:nvPr/>
        </p:nvCxnSpPr>
        <p:spPr>
          <a:xfrm>
            <a:off x="8182767" y="3442300"/>
            <a:ext cx="400" cy="476400"/>
          </a:xfrm>
          <a:prstGeom prst="straightConnector1">
            <a:avLst/>
          </a:prstGeom>
          <a:noFill/>
          <a:ln w="19050" cap="flat" cmpd="sng">
            <a:solidFill>
              <a:srgbClr val="6AA84F"/>
            </a:solidFill>
            <a:prstDash val="solid"/>
            <a:round/>
            <a:headEnd type="stealth" w="med" len="med"/>
            <a:tailEnd type="stealth" w="med" len="med"/>
          </a:ln>
        </p:spPr>
      </p:cxnSp>
      <p:sp>
        <p:nvSpPr>
          <p:cNvPr id="3082" name="Google Shape;3082;p126"/>
          <p:cNvSpPr txBox="1"/>
          <p:nvPr/>
        </p:nvSpPr>
        <p:spPr>
          <a:xfrm>
            <a:off x="533600" y="2999400"/>
            <a:ext cx="4762400" cy="476400"/>
          </a:xfrm>
          <a:prstGeom prst="rect">
            <a:avLst/>
          </a:prstGeom>
          <a:noFill/>
          <a:ln>
            <a:noFill/>
          </a:ln>
        </p:spPr>
        <p:txBody>
          <a:bodyPr spcFirstLastPara="1" wrap="square" lIns="121900" tIns="121900" rIns="121900" bIns="121900" anchor="t" anchorCtr="0">
            <a:noAutofit/>
          </a:bodyPr>
          <a:lstStyle/>
          <a:p>
            <a:pPr defTabSz="1219170"/>
            <a:r>
              <a:rPr lang="en-US" sz="1333" b="1"/>
              <a:t>MongoDB Mobile </a:t>
            </a:r>
            <a:r>
              <a:rPr lang="en-US" sz="1333"/>
              <a:t>The power of MongoDB in your device</a:t>
            </a:r>
            <a:r>
              <a:rPr lang="en-US" sz="1333" b="1"/>
              <a:t> </a:t>
            </a:r>
            <a:endParaRPr sz="1333" b="1"/>
          </a:p>
          <a:p>
            <a:pPr defTabSz="1219170"/>
            <a:endParaRPr sz="1333"/>
          </a:p>
        </p:txBody>
      </p:sp>
    </p:spTree>
    <p:extLst>
      <p:ext uri="{BB962C8B-B14F-4D97-AF65-F5344CB8AC3E}">
        <p14:creationId xmlns:p14="http://schemas.microsoft.com/office/powerpoint/2010/main" val="41699351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087"/>
        <p:cNvGrpSpPr/>
        <p:nvPr/>
      </p:nvGrpSpPr>
      <p:grpSpPr>
        <a:xfrm>
          <a:off x="0" y="0"/>
          <a:ext cx="0" cy="0"/>
          <a:chOff x="0" y="0"/>
          <a:chExt cx="0" cy="0"/>
        </a:xfrm>
      </p:grpSpPr>
      <p:sp>
        <p:nvSpPr>
          <p:cNvPr id="3088" name="Google Shape;3088;p127"/>
          <p:cNvSpPr txBox="1">
            <a:spLocks noGrp="1"/>
          </p:cNvSpPr>
          <p:nvPr>
            <p:ph type="title"/>
          </p:nvPr>
        </p:nvSpPr>
        <p:spPr>
          <a:xfrm>
            <a:off x="381000" y="0"/>
            <a:ext cx="11734800" cy="890800"/>
          </a:xfrm>
          <a:prstGeom prst="rect">
            <a:avLst/>
          </a:prstGeom>
          <a:noFill/>
          <a:ln>
            <a:noFill/>
          </a:ln>
        </p:spPr>
        <p:txBody>
          <a:bodyPr spcFirstLastPara="1" wrap="square" lIns="91433" tIns="45700" rIns="91433" bIns="45700" anchor="b" anchorCtr="0">
            <a:noAutofit/>
          </a:bodyPr>
          <a:lstStyle/>
          <a:p>
            <a:pPr algn="l">
              <a:buClr>
                <a:schemeClr val="dk2"/>
              </a:buClr>
            </a:pPr>
            <a:r>
              <a:rPr lang="en-US" sz="3200">
                <a:solidFill>
                  <a:schemeClr val="dk2"/>
                </a:solidFill>
              </a:rPr>
              <a:t>MongoDB Stitch Serverless Platform</a:t>
            </a:r>
            <a:endParaRPr sz="3200">
              <a:solidFill>
                <a:schemeClr val="dk2"/>
              </a:solidFill>
            </a:endParaRPr>
          </a:p>
        </p:txBody>
      </p:sp>
      <p:sp>
        <p:nvSpPr>
          <p:cNvPr id="3089" name="Google Shape;3089;p127"/>
          <p:cNvSpPr txBox="1"/>
          <p:nvPr/>
        </p:nvSpPr>
        <p:spPr>
          <a:xfrm>
            <a:off x="6194967" y="1731833"/>
            <a:ext cx="5396400" cy="3869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t" anchorCtr="0">
            <a:noAutofit/>
          </a:bodyPr>
          <a:lstStyle/>
          <a:p>
            <a:pPr algn="ctr">
              <a:buSzPts val="1100"/>
            </a:pPr>
            <a:r>
              <a:rPr lang="en-US" sz="2400"/>
              <a:t>Streamlines app development with simple, secure access to data and services from the client with thousands of lines less code to write and no infrastructure to manage.</a:t>
            </a:r>
            <a:endParaRPr sz="2400"/>
          </a:p>
          <a:p>
            <a:pPr algn="ctr">
              <a:buSzPts val="1100"/>
            </a:pPr>
            <a:endParaRPr sz="2400"/>
          </a:p>
          <a:p>
            <a:pPr algn="ctr">
              <a:buSzPts val="1100"/>
            </a:pPr>
            <a:r>
              <a:rPr lang="en-US" sz="2400"/>
              <a:t>Getting your apps to market faster while reducing operational costs.</a:t>
            </a:r>
            <a:endParaRPr sz="2400"/>
          </a:p>
        </p:txBody>
      </p:sp>
      <p:pic>
        <p:nvPicPr>
          <p:cNvPr id="3090" name="Google Shape;3090;p127"/>
          <p:cNvPicPr preferRelativeResize="0"/>
          <p:nvPr/>
        </p:nvPicPr>
        <p:blipFill>
          <a:blip r:embed="rId3">
            <a:alphaModFix/>
          </a:blip>
          <a:stretch>
            <a:fillRect/>
          </a:stretch>
        </p:blipFill>
        <p:spPr>
          <a:xfrm>
            <a:off x="252700" y="1544501"/>
            <a:ext cx="5101101" cy="3937433"/>
          </a:xfrm>
          <a:prstGeom prst="rect">
            <a:avLst/>
          </a:prstGeom>
          <a:noFill/>
          <a:ln>
            <a:noFill/>
          </a:ln>
        </p:spPr>
      </p:pic>
    </p:spTree>
    <p:extLst>
      <p:ext uri="{BB962C8B-B14F-4D97-AF65-F5344CB8AC3E}">
        <p14:creationId xmlns:p14="http://schemas.microsoft.com/office/powerpoint/2010/main" val="19501804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095"/>
        <p:cNvGrpSpPr/>
        <p:nvPr/>
      </p:nvGrpSpPr>
      <p:grpSpPr>
        <a:xfrm>
          <a:off x="0" y="0"/>
          <a:ext cx="0" cy="0"/>
          <a:chOff x="0" y="0"/>
          <a:chExt cx="0" cy="0"/>
        </a:xfrm>
      </p:grpSpPr>
      <p:sp>
        <p:nvSpPr>
          <p:cNvPr id="3096" name="Google Shape;3096;p128"/>
          <p:cNvSpPr/>
          <p:nvPr/>
        </p:nvSpPr>
        <p:spPr>
          <a:xfrm>
            <a:off x="8990563" y="1193433"/>
            <a:ext cx="2709600" cy="4022800"/>
          </a:xfrm>
          <a:prstGeom prst="rect">
            <a:avLst/>
          </a:prstGeom>
          <a:solidFill>
            <a:srgbClr val="FFFFFF"/>
          </a:solidFill>
          <a:ln>
            <a:noFill/>
          </a:ln>
          <a:effectLst>
            <a:outerShdw blurRad="127000" dist="50800" dir="5400000" algn="t" rotWithShape="0">
              <a:srgbClr val="000000">
                <a:alpha val="9410"/>
              </a:srgbClr>
            </a:outerShdw>
          </a:effectLst>
        </p:spPr>
        <p:txBody>
          <a:bodyPr spcFirstLastPara="1" wrap="square" lIns="91433" tIns="45700" rIns="91433" bIns="45700" anchor="t" anchorCtr="0">
            <a:noAutofit/>
          </a:bodyPr>
          <a:lstStyle/>
          <a:p>
            <a:pPr marL="287859" indent="-287859">
              <a:buClr>
                <a:srgbClr val="69B241"/>
              </a:buClr>
            </a:pPr>
            <a:endParaRPr sz="1600">
              <a:solidFill>
                <a:srgbClr val="42494F"/>
              </a:solidFill>
            </a:endParaRPr>
          </a:p>
        </p:txBody>
      </p:sp>
      <p:sp>
        <p:nvSpPr>
          <p:cNvPr id="3097" name="Google Shape;3097;p128"/>
          <p:cNvSpPr/>
          <p:nvPr/>
        </p:nvSpPr>
        <p:spPr>
          <a:xfrm>
            <a:off x="6157659" y="1193433"/>
            <a:ext cx="2709600" cy="4022800"/>
          </a:xfrm>
          <a:prstGeom prst="rect">
            <a:avLst/>
          </a:prstGeom>
          <a:solidFill>
            <a:srgbClr val="FFFFFF"/>
          </a:solidFill>
          <a:ln>
            <a:noFill/>
          </a:ln>
          <a:effectLst>
            <a:outerShdw blurRad="127000" dist="50800" dir="5400000" algn="t" rotWithShape="0">
              <a:srgbClr val="000000">
                <a:alpha val="9410"/>
              </a:srgbClr>
            </a:outerShdw>
          </a:effectLst>
        </p:spPr>
        <p:txBody>
          <a:bodyPr spcFirstLastPara="1" wrap="square" lIns="91433" tIns="45700" rIns="91433" bIns="45700" anchor="t" anchorCtr="0">
            <a:noAutofit/>
          </a:bodyPr>
          <a:lstStyle/>
          <a:p>
            <a:pPr marL="287859" indent="-287859">
              <a:buClr>
                <a:srgbClr val="69B241"/>
              </a:buClr>
            </a:pPr>
            <a:endParaRPr sz="1600">
              <a:solidFill>
                <a:srgbClr val="42494F"/>
              </a:solidFill>
            </a:endParaRPr>
          </a:p>
        </p:txBody>
      </p:sp>
      <p:sp>
        <p:nvSpPr>
          <p:cNvPr id="3098" name="Google Shape;3098;p128"/>
          <p:cNvSpPr/>
          <p:nvPr/>
        </p:nvSpPr>
        <p:spPr>
          <a:xfrm>
            <a:off x="3324737" y="1193433"/>
            <a:ext cx="2709600" cy="4022800"/>
          </a:xfrm>
          <a:prstGeom prst="rect">
            <a:avLst/>
          </a:prstGeom>
          <a:solidFill>
            <a:srgbClr val="FFFFFF"/>
          </a:solidFill>
          <a:ln>
            <a:noFill/>
          </a:ln>
          <a:effectLst>
            <a:outerShdw blurRad="127000" dist="50800" dir="5400000" algn="t" rotWithShape="0">
              <a:srgbClr val="000000">
                <a:alpha val="9410"/>
              </a:srgbClr>
            </a:outerShdw>
          </a:effectLst>
        </p:spPr>
        <p:txBody>
          <a:bodyPr spcFirstLastPara="1" wrap="square" lIns="91433" tIns="45700" rIns="91433" bIns="45700" anchor="t" anchorCtr="0">
            <a:noAutofit/>
          </a:bodyPr>
          <a:lstStyle/>
          <a:p>
            <a:pPr marL="287859" indent="-287859">
              <a:buClr>
                <a:srgbClr val="69B241"/>
              </a:buClr>
            </a:pPr>
            <a:endParaRPr sz="1600">
              <a:solidFill>
                <a:srgbClr val="42494F"/>
              </a:solidFill>
            </a:endParaRPr>
          </a:p>
        </p:txBody>
      </p:sp>
      <p:sp>
        <p:nvSpPr>
          <p:cNvPr id="3099" name="Google Shape;3099;p128"/>
          <p:cNvSpPr txBox="1">
            <a:spLocks noGrp="1"/>
          </p:cNvSpPr>
          <p:nvPr>
            <p:ph type="title"/>
          </p:nvPr>
        </p:nvSpPr>
        <p:spPr>
          <a:xfrm>
            <a:off x="381000" y="0"/>
            <a:ext cx="11734800" cy="1325600"/>
          </a:xfrm>
          <a:prstGeom prst="rect">
            <a:avLst/>
          </a:prstGeom>
          <a:noFill/>
          <a:ln>
            <a:noFill/>
          </a:ln>
        </p:spPr>
        <p:txBody>
          <a:bodyPr spcFirstLastPara="1" wrap="square" lIns="91433" tIns="45700" rIns="91433" bIns="45700" anchor="b" anchorCtr="0">
            <a:noAutofit/>
          </a:bodyPr>
          <a:lstStyle/>
          <a:p>
            <a:pPr algn="l">
              <a:buClr>
                <a:schemeClr val="dk2"/>
              </a:buClr>
            </a:pPr>
            <a:r>
              <a:rPr lang="en-US" sz="3733">
                <a:solidFill>
                  <a:schemeClr val="dk2"/>
                </a:solidFill>
              </a:rPr>
              <a:t>MongoDB Stitch Serverless Platform – Services</a:t>
            </a:r>
            <a:endParaRPr sz="3733">
              <a:solidFill>
                <a:schemeClr val="dk2"/>
              </a:solidFill>
            </a:endParaRPr>
          </a:p>
          <a:p>
            <a:pPr algn="l">
              <a:buClr>
                <a:schemeClr val="dk2"/>
              </a:buClr>
            </a:pPr>
            <a:endParaRPr sz="3200">
              <a:solidFill>
                <a:schemeClr val="dk2"/>
              </a:solidFill>
            </a:endParaRPr>
          </a:p>
        </p:txBody>
      </p:sp>
      <p:sp>
        <p:nvSpPr>
          <p:cNvPr id="3100" name="Google Shape;3100;p128"/>
          <p:cNvSpPr/>
          <p:nvPr/>
        </p:nvSpPr>
        <p:spPr>
          <a:xfrm>
            <a:off x="491833" y="1193433"/>
            <a:ext cx="2709600" cy="4022800"/>
          </a:xfrm>
          <a:prstGeom prst="rect">
            <a:avLst/>
          </a:prstGeom>
          <a:solidFill>
            <a:srgbClr val="FFFFFF"/>
          </a:solidFill>
          <a:ln>
            <a:noFill/>
          </a:ln>
          <a:effectLst>
            <a:outerShdw blurRad="127000" dist="50800" dir="5400000" algn="t" rotWithShape="0">
              <a:srgbClr val="000000">
                <a:alpha val="9410"/>
              </a:srgbClr>
            </a:outerShdw>
          </a:effectLst>
        </p:spPr>
        <p:txBody>
          <a:bodyPr spcFirstLastPara="1" wrap="square" lIns="91433" tIns="45700" rIns="91433" bIns="45700" anchor="t" anchorCtr="0">
            <a:noAutofit/>
          </a:bodyPr>
          <a:lstStyle/>
          <a:p>
            <a:pPr marL="287859" indent="-287859">
              <a:buClr>
                <a:srgbClr val="69B241"/>
              </a:buClr>
            </a:pPr>
            <a:endParaRPr sz="1600">
              <a:solidFill>
                <a:srgbClr val="42494F"/>
              </a:solidFill>
            </a:endParaRPr>
          </a:p>
        </p:txBody>
      </p:sp>
      <p:sp>
        <p:nvSpPr>
          <p:cNvPr id="3101" name="Google Shape;3101;p128"/>
          <p:cNvSpPr txBox="1"/>
          <p:nvPr/>
        </p:nvSpPr>
        <p:spPr>
          <a:xfrm>
            <a:off x="589433" y="2820467"/>
            <a:ext cx="2514400" cy="2827200"/>
          </a:xfrm>
          <a:prstGeom prst="rect">
            <a:avLst/>
          </a:prstGeom>
          <a:noFill/>
          <a:ln>
            <a:noFill/>
          </a:ln>
        </p:spPr>
        <p:txBody>
          <a:bodyPr spcFirstLastPara="1" wrap="square" lIns="121900" tIns="121900" rIns="121900" bIns="121900" anchor="t" anchorCtr="0">
            <a:noAutofit/>
          </a:bodyPr>
          <a:lstStyle/>
          <a:p>
            <a:pPr algn="ctr">
              <a:lnSpc>
                <a:spcPct val="115000"/>
              </a:lnSpc>
            </a:pPr>
            <a:r>
              <a:rPr lang="en-US" sz="1467" b="1">
                <a:solidFill>
                  <a:schemeClr val="dk2"/>
                </a:solidFill>
              </a:rPr>
              <a:t>Stitch QueryAnywhere</a:t>
            </a:r>
            <a:endParaRPr sz="1467" b="1">
              <a:solidFill>
                <a:schemeClr val="dk2"/>
              </a:solidFill>
            </a:endParaRPr>
          </a:p>
          <a:p>
            <a:pPr>
              <a:lnSpc>
                <a:spcPct val="115000"/>
              </a:lnSpc>
            </a:pPr>
            <a:endParaRPr sz="1467">
              <a:solidFill>
                <a:schemeClr val="dk2"/>
              </a:solidFill>
            </a:endParaRPr>
          </a:p>
          <a:p>
            <a:pPr>
              <a:lnSpc>
                <a:spcPct val="115000"/>
              </a:lnSpc>
            </a:pPr>
            <a:r>
              <a:rPr lang="en-US" sz="1467">
                <a:solidFill>
                  <a:schemeClr val="dk2"/>
                </a:solidFill>
              </a:rPr>
              <a:t>Brings MongoDB's rich query language safely to the edge</a:t>
            </a:r>
            <a:endParaRPr sz="1467">
              <a:solidFill>
                <a:schemeClr val="dk2"/>
              </a:solidFill>
            </a:endParaRPr>
          </a:p>
          <a:p>
            <a:pPr>
              <a:lnSpc>
                <a:spcPct val="115000"/>
              </a:lnSpc>
            </a:pPr>
            <a:endParaRPr sz="1467">
              <a:solidFill>
                <a:schemeClr val="dk2"/>
              </a:solidFill>
            </a:endParaRPr>
          </a:p>
          <a:p>
            <a:pPr>
              <a:lnSpc>
                <a:spcPct val="115000"/>
              </a:lnSpc>
            </a:pPr>
            <a:r>
              <a:rPr lang="en-US" sz="1467">
                <a:solidFill>
                  <a:schemeClr val="dk2"/>
                </a:solidFill>
              </a:rPr>
              <a:t>iOS, Android, Web, IoT </a:t>
            </a:r>
            <a:endParaRPr sz="1467">
              <a:solidFill>
                <a:schemeClr val="dk2"/>
              </a:solidFill>
            </a:endParaRPr>
          </a:p>
          <a:p>
            <a:pPr>
              <a:lnSpc>
                <a:spcPct val="115000"/>
              </a:lnSpc>
              <a:buSzPts val="1100"/>
            </a:pPr>
            <a:endParaRPr sz="1467">
              <a:solidFill>
                <a:schemeClr val="dk2"/>
              </a:solidFill>
            </a:endParaRPr>
          </a:p>
          <a:p>
            <a:pPr>
              <a:lnSpc>
                <a:spcPct val="115000"/>
              </a:lnSpc>
            </a:pPr>
            <a:endParaRPr sz="1467">
              <a:solidFill>
                <a:schemeClr val="dk2"/>
              </a:solidFill>
            </a:endParaRPr>
          </a:p>
          <a:p>
            <a:pPr>
              <a:lnSpc>
                <a:spcPct val="115000"/>
              </a:lnSpc>
            </a:pPr>
            <a:endParaRPr sz="1867">
              <a:solidFill>
                <a:schemeClr val="dk2"/>
              </a:solidFill>
            </a:endParaRPr>
          </a:p>
        </p:txBody>
      </p:sp>
      <p:sp>
        <p:nvSpPr>
          <p:cNvPr id="3102" name="Google Shape;3102;p128"/>
          <p:cNvSpPr txBox="1"/>
          <p:nvPr/>
        </p:nvSpPr>
        <p:spPr>
          <a:xfrm>
            <a:off x="3324733" y="2820467"/>
            <a:ext cx="2709600" cy="2827200"/>
          </a:xfrm>
          <a:prstGeom prst="rect">
            <a:avLst/>
          </a:prstGeom>
          <a:noFill/>
          <a:ln>
            <a:noFill/>
          </a:ln>
        </p:spPr>
        <p:txBody>
          <a:bodyPr spcFirstLastPara="1" wrap="square" lIns="121900" tIns="121900" rIns="121900" bIns="121900" anchor="t" anchorCtr="0">
            <a:noAutofit/>
          </a:bodyPr>
          <a:lstStyle/>
          <a:p>
            <a:pPr algn="ctr">
              <a:lnSpc>
                <a:spcPct val="115000"/>
              </a:lnSpc>
            </a:pPr>
            <a:r>
              <a:rPr lang="en-US" sz="1467" b="1">
                <a:solidFill>
                  <a:schemeClr val="dk2"/>
                </a:solidFill>
              </a:rPr>
              <a:t>Stitch Functions</a:t>
            </a:r>
            <a:endParaRPr sz="1467" b="1">
              <a:solidFill>
                <a:schemeClr val="dk2"/>
              </a:solidFill>
            </a:endParaRPr>
          </a:p>
          <a:p>
            <a:pPr>
              <a:lnSpc>
                <a:spcPct val="115000"/>
              </a:lnSpc>
            </a:pPr>
            <a:endParaRPr sz="1467">
              <a:solidFill>
                <a:schemeClr val="dk2"/>
              </a:solidFill>
            </a:endParaRPr>
          </a:p>
          <a:p>
            <a:pPr>
              <a:lnSpc>
                <a:spcPct val="115000"/>
              </a:lnSpc>
            </a:pPr>
            <a:r>
              <a:rPr lang="en-US" sz="1467">
                <a:solidFill>
                  <a:schemeClr val="dk2"/>
                </a:solidFill>
              </a:rPr>
              <a:t>Integrate microservices + server-side logic + cloud services</a:t>
            </a:r>
            <a:endParaRPr sz="1467">
              <a:solidFill>
                <a:schemeClr val="dk2"/>
              </a:solidFill>
            </a:endParaRPr>
          </a:p>
          <a:p>
            <a:pPr>
              <a:lnSpc>
                <a:spcPct val="115000"/>
              </a:lnSpc>
            </a:pPr>
            <a:endParaRPr sz="1467">
              <a:solidFill>
                <a:schemeClr val="dk2"/>
              </a:solidFill>
            </a:endParaRPr>
          </a:p>
          <a:p>
            <a:pPr>
              <a:lnSpc>
                <a:spcPct val="115000"/>
              </a:lnSpc>
            </a:pPr>
            <a:r>
              <a:rPr lang="en-US" sz="1467">
                <a:solidFill>
                  <a:schemeClr val="dk2"/>
                </a:solidFill>
              </a:rPr>
              <a:t>Build full apps, or Data as a Service through custom APIs</a:t>
            </a:r>
            <a:endParaRPr sz="1467">
              <a:solidFill>
                <a:schemeClr val="dk2"/>
              </a:solidFill>
            </a:endParaRPr>
          </a:p>
          <a:p>
            <a:pPr>
              <a:lnSpc>
                <a:spcPct val="115000"/>
              </a:lnSpc>
              <a:buSzPts val="1100"/>
            </a:pPr>
            <a:endParaRPr sz="1467">
              <a:solidFill>
                <a:schemeClr val="dk2"/>
              </a:solidFill>
            </a:endParaRPr>
          </a:p>
          <a:p>
            <a:pPr>
              <a:lnSpc>
                <a:spcPct val="115000"/>
              </a:lnSpc>
            </a:pPr>
            <a:endParaRPr sz="1467">
              <a:solidFill>
                <a:schemeClr val="dk2"/>
              </a:solidFill>
            </a:endParaRPr>
          </a:p>
          <a:p>
            <a:pPr>
              <a:lnSpc>
                <a:spcPct val="115000"/>
              </a:lnSpc>
            </a:pPr>
            <a:endParaRPr sz="1867">
              <a:solidFill>
                <a:schemeClr val="dk2"/>
              </a:solidFill>
            </a:endParaRPr>
          </a:p>
        </p:txBody>
      </p:sp>
      <p:sp>
        <p:nvSpPr>
          <p:cNvPr id="3103" name="Google Shape;3103;p128"/>
          <p:cNvSpPr txBox="1"/>
          <p:nvPr/>
        </p:nvSpPr>
        <p:spPr>
          <a:xfrm>
            <a:off x="9092200" y="2820467"/>
            <a:ext cx="2709600" cy="2827200"/>
          </a:xfrm>
          <a:prstGeom prst="rect">
            <a:avLst/>
          </a:prstGeom>
          <a:noFill/>
          <a:ln>
            <a:noFill/>
          </a:ln>
        </p:spPr>
        <p:txBody>
          <a:bodyPr spcFirstLastPara="1" wrap="square" lIns="121900" tIns="121900" rIns="121900" bIns="121900" anchor="t" anchorCtr="0">
            <a:noAutofit/>
          </a:bodyPr>
          <a:lstStyle/>
          <a:p>
            <a:pPr algn="ctr">
              <a:lnSpc>
                <a:spcPct val="115000"/>
              </a:lnSpc>
            </a:pPr>
            <a:r>
              <a:rPr lang="en-US" sz="1467" b="1">
                <a:solidFill>
                  <a:schemeClr val="dk2"/>
                </a:solidFill>
              </a:rPr>
              <a:t>Stitch Mobile Sync</a:t>
            </a:r>
            <a:br>
              <a:rPr lang="en-US" sz="1467" b="1">
                <a:solidFill>
                  <a:schemeClr val="dk2"/>
                </a:solidFill>
              </a:rPr>
            </a:br>
            <a:endParaRPr sz="1467">
              <a:solidFill>
                <a:schemeClr val="dk2"/>
              </a:solidFill>
            </a:endParaRPr>
          </a:p>
          <a:p>
            <a:pPr>
              <a:lnSpc>
                <a:spcPct val="115000"/>
              </a:lnSpc>
              <a:buSzPts val="1100"/>
            </a:pPr>
            <a:r>
              <a:rPr lang="en-US" sz="1467">
                <a:solidFill>
                  <a:schemeClr val="dk2"/>
                </a:solidFill>
              </a:rPr>
              <a:t>Automatically synchronizes data between documents held locally in MongoDB Mobile and your backend database</a:t>
            </a:r>
            <a:endParaRPr sz="1467">
              <a:solidFill>
                <a:schemeClr val="dk2"/>
              </a:solidFill>
            </a:endParaRPr>
          </a:p>
          <a:p>
            <a:pPr>
              <a:lnSpc>
                <a:spcPct val="115000"/>
              </a:lnSpc>
              <a:buSzPts val="1100"/>
            </a:pPr>
            <a:endParaRPr sz="800">
              <a:solidFill>
                <a:schemeClr val="dk2"/>
              </a:solidFill>
            </a:endParaRPr>
          </a:p>
          <a:p>
            <a:pPr algn="ctr">
              <a:lnSpc>
                <a:spcPct val="115000"/>
              </a:lnSpc>
              <a:buClr>
                <a:schemeClr val="dk1"/>
              </a:buClr>
              <a:buSzPts val="1100"/>
            </a:pPr>
            <a:r>
              <a:rPr lang="en-US" sz="1467" b="1">
                <a:solidFill>
                  <a:schemeClr val="dk2"/>
                </a:solidFill>
              </a:rPr>
              <a:t>(coming soon)</a:t>
            </a:r>
            <a:endParaRPr sz="1867">
              <a:solidFill>
                <a:schemeClr val="dk2"/>
              </a:solidFill>
            </a:endParaRPr>
          </a:p>
        </p:txBody>
      </p:sp>
      <p:sp>
        <p:nvSpPr>
          <p:cNvPr id="3104" name="Google Shape;3104;p128"/>
          <p:cNvSpPr txBox="1"/>
          <p:nvPr/>
        </p:nvSpPr>
        <p:spPr>
          <a:xfrm>
            <a:off x="458667" y="5504200"/>
            <a:ext cx="11241600" cy="763600"/>
          </a:xfrm>
          <a:prstGeom prst="rect">
            <a:avLst/>
          </a:prstGeom>
          <a:solidFill>
            <a:schemeClr val="accent1"/>
          </a:solidFill>
          <a:ln w="9525" cap="flat" cmpd="sng">
            <a:solidFill>
              <a:srgbClr val="FFFFFF"/>
            </a:solidFill>
            <a:prstDash val="solid"/>
            <a:round/>
            <a:headEnd type="none" w="sm" len="sm"/>
            <a:tailEnd type="none" w="sm" len="sm"/>
          </a:ln>
        </p:spPr>
        <p:txBody>
          <a:bodyPr spcFirstLastPara="1" wrap="square" lIns="121900" tIns="121900" rIns="121900" bIns="121900" anchor="t" anchorCtr="0">
            <a:noAutofit/>
          </a:bodyPr>
          <a:lstStyle/>
          <a:p>
            <a:pPr>
              <a:buSzPts val="1100"/>
            </a:pPr>
            <a:r>
              <a:rPr lang="en-US" sz="1600">
                <a:solidFill>
                  <a:srgbClr val="FFFFFF"/>
                </a:solidFill>
              </a:rPr>
              <a:t>Streamlines app development with simple, secure access to data and services from the client with thousands of lines less code to write and no infrastructure to manage – getting your apps to market faster while reducing operational costs.</a:t>
            </a:r>
            <a:endParaRPr sz="1600">
              <a:solidFill>
                <a:srgbClr val="FFFFFF"/>
              </a:solidFill>
            </a:endParaRPr>
          </a:p>
        </p:txBody>
      </p:sp>
      <p:sp>
        <p:nvSpPr>
          <p:cNvPr id="3105" name="Google Shape;3105;p128"/>
          <p:cNvSpPr txBox="1"/>
          <p:nvPr/>
        </p:nvSpPr>
        <p:spPr>
          <a:xfrm>
            <a:off x="6096000" y="2820467"/>
            <a:ext cx="2835200" cy="2827200"/>
          </a:xfrm>
          <a:prstGeom prst="rect">
            <a:avLst/>
          </a:prstGeom>
          <a:noFill/>
          <a:ln>
            <a:noFill/>
          </a:ln>
        </p:spPr>
        <p:txBody>
          <a:bodyPr spcFirstLastPara="1" wrap="square" lIns="121900" tIns="121900" rIns="121900" bIns="121900" anchor="t" anchorCtr="0">
            <a:noAutofit/>
          </a:bodyPr>
          <a:lstStyle/>
          <a:p>
            <a:pPr algn="ctr">
              <a:lnSpc>
                <a:spcPct val="115000"/>
              </a:lnSpc>
            </a:pPr>
            <a:r>
              <a:rPr lang="en-US" sz="1467" b="1">
                <a:solidFill>
                  <a:schemeClr val="dk2"/>
                </a:solidFill>
              </a:rPr>
              <a:t>Stitch Triggers</a:t>
            </a:r>
            <a:endParaRPr sz="1467" b="1">
              <a:solidFill>
                <a:schemeClr val="dk2"/>
              </a:solidFill>
            </a:endParaRPr>
          </a:p>
          <a:p>
            <a:pPr>
              <a:lnSpc>
                <a:spcPct val="115000"/>
              </a:lnSpc>
            </a:pPr>
            <a:endParaRPr sz="1467">
              <a:solidFill>
                <a:schemeClr val="dk2"/>
              </a:solidFill>
            </a:endParaRPr>
          </a:p>
          <a:p>
            <a:pPr>
              <a:lnSpc>
                <a:spcPct val="115000"/>
              </a:lnSpc>
              <a:buSzPts val="1100"/>
            </a:pPr>
            <a:r>
              <a:rPr lang="en-US" sz="1467">
                <a:solidFill>
                  <a:schemeClr val="dk2"/>
                </a:solidFill>
              </a:rPr>
              <a:t>Real-time notifications let your application functions react in response to database changes, as they happen</a:t>
            </a:r>
            <a:br>
              <a:rPr lang="en-US" sz="1467">
                <a:solidFill>
                  <a:schemeClr val="dk2"/>
                </a:solidFill>
              </a:rPr>
            </a:br>
            <a:endParaRPr sz="1467">
              <a:solidFill>
                <a:schemeClr val="dk2"/>
              </a:solidFill>
            </a:endParaRPr>
          </a:p>
          <a:p>
            <a:pPr algn="ctr">
              <a:lnSpc>
                <a:spcPct val="115000"/>
              </a:lnSpc>
              <a:buClr>
                <a:schemeClr val="dk1"/>
              </a:buClr>
              <a:buSzPts val="1100"/>
            </a:pPr>
            <a:r>
              <a:rPr lang="en-US" sz="1467" b="1">
                <a:solidFill>
                  <a:schemeClr val="dk2"/>
                </a:solidFill>
              </a:rPr>
              <a:t>(coming soon)</a:t>
            </a:r>
            <a:endParaRPr sz="1467">
              <a:solidFill>
                <a:schemeClr val="dk2"/>
              </a:solidFill>
            </a:endParaRPr>
          </a:p>
        </p:txBody>
      </p:sp>
      <p:pic>
        <p:nvPicPr>
          <p:cNvPr id="3106" name="Google Shape;3106;p128"/>
          <p:cNvPicPr preferRelativeResize="0"/>
          <p:nvPr/>
        </p:nvPicPr>
        <p:blipFill>
          <a:blip r:embed="rId3">
            <a:alphaModFix/>
          </a:blip>
          <a:stretch>
            <a:fillRect/>
          </a:stretch>
        </p:blipFill>
        <p:spPr>
          <a:xfrm>
            <a:off x="898318" y="1309981"/>
            <a:ext cx="1896633" cy="1283436"/>
          </a:xfrm>
          <a:prstGeom prst="rect">
            <a:avLst/>
          </a:prstGeom>
          <a:noFill/>
          <a:ln>
            <a:noFill/>
          </a:ln>
        </p:spPr>
      </p:pic>
      <p:pic>
        <p:nvPicPr>
          <p:cNvPr id="3107" name="Google Shape;3107;p128"/>
          <p:cNvPicPr preferRelativeResize="0"/>
          <p:nvPr/>
        </p:nvPicPr>
        <p:blipFill>
          <a:blip r:embed="rId4">
            <a:alphaModFix/>
          </a:blip>
          <a:stretch>
            <a:fillRect/>
          </a:stretch>
        </p:blipFill>
        <p:spPr>
          <a:xfrm>
            <a:off x="3729474" y="1193413"/>
            <a:ext cx="2141215" cy="1516532"/>
          </a:xfrm>
          <a:prstGeom prst="rect">
            <a:avLst/>
          </a:prstGeom>
          <a:noFill/>
          <a:ln>
            <a:noFill/>
          </a:ln>
        </p:spPr>
      </p:pic>
      <p:pic>
        <p:nvPicPr>
          <p:cNvPr id="3108" name="Google Shape;3108;p128"/>
          <p:cNvPicPr preferRelativeResize="0"/>
          <p:nvPr/>
        </p:nvPicPr>
        <p:blipFill>
          <a:blip r:embed="rId5">
            <a:alphaModFix/>
          </a:blip>
          <a:stretch>
            <a:fillRect/>
          </a:stretch>
        </p:blipFill>
        <p:spPr>
          <a:xfrm>
            <a:off x="6795168" y="1243366"/>
            <a:ext cx="1434547" cy="1416633"/>
          </a:xfrm>
          <a:prstGeom prst="rect">
            <a:avLst/>
          </a:prstGeom>
          <a:noFill/>
          <a:ln>
            <a:noFill/>
          </a:ln>
        </p:spPr>
      </p:pic>
      <p:pic>
        <p:nvPicPr>
          <p:cNvPr id="3109" name="Google Shape;3109;p128"/>
          <p:cNvPicPr preferRelativeResize="0"/>
          <p:nvPr/>
        </p:nvPicPr>
        <p:blipFill>
          <a:blip r:embed="rId6">
            <a:alphaModFix/>
          </a:blip>
          <a:stretch>
            <a:fillRect/>
          </a:stretch>
        </p:blipFill>
        <p:spPr>
          <a:xfrm>
            <a:off x="9668422" y="1325600"/>
            <a:ext cx="1353892" cy="1267800"/>
          </a:xfrm>
          <a:prstGeom prst="rect">
            <a:avLst/>
          </a:prstGeom>
          <a:noFill/>
          <a:ln>
            <a:noFill/>
          </a:ln>
        </p:spPr>
      </p:pic>
    </p:spTree>
    <p:extLst>
      <p:ext uri="{BB962C8B-B14F-4D97-AF65-F5344CB8AC3E}">
        <p14:creationId xmlns:p14="http://schemas.microsoft.com/office/powerpoint/2010/main" val="29748719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189"/>
        <p:cNvGrpSpPr/>
        <p:nvPr/>
      </p:nvGrpSpPr>
      <p:grpSpPr>
        <a:xfrm>
          <a:off x="0" y="0"/>
          <a:ext cx="0" cy="0"/>
          <a:chOff x="0" y="0"/>
          <a:chExt cx="0" cy="0"/>
        </a:xfrm>
      </p:grpSpPr>
      <p:sp>
        <p:nvSpPr>
          <p:cNvPr id="3190" name="Google Shape;3190;p134"/>
          <p:cNvSpPr txBox="1">
            <a:spLocks noGrp="1"/>
          </p:cNvSpPr>
          <p:nvPr>
            <p:ph type="title"/>
          </p:nvPr>
        </p:nvSpPr>
        <p:spPr>
          <a:xfrm>
            <a:off x="415600" y="593367"/>
            <a:ext cx="11360800" cy="763600"/>
          </a:xfrm>
          <a:prstGeom prst="rect">
            <a:avLst/>
          </a:prstGeom>
        </p:spPr>
        <p:txBody>
          <a:bodyPr spcFirstLastPara="1" wrap="square" lIns="121900" tIns="121900" rIns="121900" bIns="121900" anchor="b" anchorCtr="0">
            <a:noAutofit/>
          </a:bodyPr>
          <a:lstStyle/>
          <a:p>
            <a:r>
              <a:rPr lang="en-US" sz="3733" dirty="0"/>
              <a:t>MongoDB Mobile</a:t>
            </a:r>
            <a:endParaRPr sz="3733" dirty="0"/>
          </a:p>
        </p:txBody>
      </p:sp>
      <p:sp>
        <p:nvSpPr>
          <p:cNvPr id="3191" name="Google Shape;3191;p134"/>
          <p:cNvSpPr txBox="1">
            <a:spLocks noGrp="1"/>
          </p:cNvSpPr>
          <p:nvPr>
            <p:ph type="body" idx="1"/>
          </p:nvPr>
        </p:nvSpPr>
        <p:spPr>
          <a:xfrm>
            <a:off x="7224633" y="1536633"/>
            <a:ext cx="4653200" cy="4555200"/>
          </a:xfrm>
          <a:prstGeom prst="rect">
            <a:avLst/>
          </a:prstGeom>
        </p:spPr>
        <p:txBody>
          <a:bodyPr spcFirstLastPara="1" wrap="square" lIns="121900" tIns="121900" rIns="121900" bIns="121900" anchor="ctr" anchorCtr="0">
            <a:noAutofit/>
          </a:bodyPr>
          <a:lstStyle/>
          <a:p>
            <a:pPr marL="0" indent="0" algn="ctr">
              <a:lnSpc>
                <a:spcPct val="115000"/>
              </a:lnSpc>
              <a:spcBef>
                <a:spcPts val="800"/>
              </a:spcBef>
              <a:buNone/>
            </a:pPr>
            <a:r>
              <a:rPr lang="en-US" sz="2400">
                <a:solidFill>
                  <a:schemeClr val="dk2"/>
                </a:solidFill>
              </a:rPr>
              <a:t>Brings the power of MongoDB to your device</a:t>
            </a:r>
            <a:endParaRPr sz="2400">
              <a:solidFill>
                <a:schemeClr val="dk2"/>
              </a:solidFill>
            </a:endParaRPr>
          </a:p>
          <a:p>
            <a:pPr marL="0" indent="0" algn="ctr">
              <a:lnSpc>
                <a:spcPct val="115000"/>
              </a:lnSpc>
              <a:spcBef>
                <a:spcPts val="800"/>
              </a:spcBef>
              <a:buNone/>
            </a:pPr>
            <a:endParaRPr sz="2400">
              <a:solidFill>
                <a:schemeClr val="dk2"/>
              </a:solidFill>
            </a:endParaRPr>
          </a:p>
          <a:p>
            <a:pPr marL="0" indent="0" algn="ctr">
              <a:lnSpc>
                <a:spcPct val="115000"/>
              </a:lnSpc>
              <a:spcBef>
                <a:spcPts val="800"/>
              </a:spcBef>
              <a:buNone/>
            </a:pPr>
            <a:r>
              <a:rPr lang="en-US" sz="2400">
                <a:solidFill>
                  <a:schemeClr val="dk2"/>
                </a:solidFill>
              </a:rPr>
              <a:t>Same database, same access patterns – from IoT to Mobile to Web.</a:t>
            </a:r>
            <a:endParaRPr sz="2400"/>
          </a:p>
        </p:txBody>
      </p:sp>
      <p:pic>
        <p:nvPicPr>
          <p:cNvPr id="3192" name="Google Shape;3192;p134"/>
          <p:cNvPicPr preferRelativeResize="0"/>
          <p:nvPr/>
        </p:nvPicPr>
        <p:blipFill>
          <a:blip r:embed="rId3">
            <a:alphaModFix/>
          </a:blip>
          <a:stretch>
            <a:fillRect/>
          </a:stretch>
        </p:blipFill>
        <p:spPr>
          <a:xfrm>
            <a:off x="101600" y="1432267"/>
            <a:ext cx="7075701" cy="4763765"/>
          </a:xfrm>
          <a:prstGeom prst="rect">
            <a:avLst/>
          </a:prstGeom>
          <a:noFill/>
          <a:ln>
            <a:noFill/>
          </a:ln>
        </p:spPr>
      </p:pic>
    </p:spTree>
    <p:extLst>
      <p:ext uri="{BB962C8B-B14F-4D97-AF65-F5344CB8AC3E}">
        <p14:creationId xmlns:p14="http://schemas.microsoft.com/office/powerpoint/2010/main" val="30655783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96"/>
          <p:cNvSpPr txBox="1">
            <a:spLocks noGrp="1"/>
          </p:cNvSpPr>
          <p:nvPr>
            <p:ph type="ctrTitle"/>
          </p:nvPr>
        </p:nvSpPr>
        <p:spPr>
          <a:xfrm>
            <a:off x="805149" y="2912534"/>
            <a:ext cx="9144000" cy="2129545"/>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Clr>
                <a:schemeClr val="lt1"/>
              </a:buClr>
              <a:buSzPts val="11500"/>
              <a:buFont typeface="Arial"/>
              <a:buNone/>
            </a:pPr>
            <a:r>
              <a:rPr lang="en-US" sz="9600" b="1" i="0" u="none" strike="noStrike" cap="none" dirty="0">
                <a:solidFill>
                  <a:schemeClr val="lt1"/>
                </a:solidFill>
                <a:latin typeface="Arial"/>
                <a:ea typeface="Arial"/>
                <a:cs typeface="Arial"/>
                <a:sym typeface="Arial"/>
              </a:rPr>
              <a:t>Thank You!</a:t>
            </a:r>
            <a:endParaRPr sz="9600" b="1" i="0" u="none" strike="noStrike" cap="none" dirty="0">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09"/>
        <p:cNvGrpSpPr/>
        <p:nvPr/>
      </p:nvGrpSpPr>
      <p:grpSpPr>
        <a:xfrm>
          <a:off x="0" y="0"/>
          <a:ext cx="0" cy="0"/>
          <a:chOff x="0" y="0"/>
          <a:chExt cx="0" cy="0"/>
        </a:xfrm>
      </p:grpSpPr>
      <p:sp>
        <p:nvSpPr>
          <p:cNvPr id="16910" name="Google Shape;16910;p398"/>
          <p:cNvSpPr txBox="1">
            <a:spLocks noGrp="1"/>
          </p:cNvSpPr>
          <p:nvPr>
            <p:ph type="title"/>
          </p:nvPr>
        </p:nvSpPr>
        <p:spPr>
          <a:xfrm>
            <a:off x="609600" y="457200"/>
            <a:ext cx="10972800" cy="74295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dk2"/>
              </a:buClr>
              <a:buSzPts val="2800"/>
              <a:buFont typeface="Arial"/>
              <a:buNone/>
            </a:pPr>
            <a:r>
              <a:rPr lang="en-US" sz="2800" b="1" i="0" u="none" strike="noStrike" cap="none">
                <a:solidFill>
                  <a:schemeClr val="dk2"/>
                </a:solidFill>
                <a:latin typeface="Arial"/>
                <a:ea typeface="Arial"/>
                <a:cs typeface="Arial"/>
                <a:sym typeface="Arial"/>
              </a:rPr>
              <a:t>Why MongoDB?</a:t>
            </a:r>
            <a:endParaRPr/>
          </a:p>
        </p:txBody>
      </p:sp>
      <p:sp>
        <p:nvSpPr>
          <p:cNvPr id="16911" name="Google Shape;16911;p398"/>
          <p:cNvSpPr txBox="1"/>
          <p:nvPr/>
        </p:nvSpPr>
        <p:spPr>
          <a:xfrm>
            <a:off x="1219201" y="4892368"/>
            <a:ext cx="27432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Best way to </a:t>
            </a:r>
            <a:r>
              <a:rPr lang="en-US" sz="2000" b="1" i="0" u="none" strike="noStrike" cap="none">
                <a:solidFill>
                  <a:schemeClr val="accent1"/>
                </a:solidFill>
                <a:latin typeface="Arial"/>
                <a:ea typeface="Arial"/>
                <a:cs typeface="Arial"/>
                <a:sym typeface="Arial"/>
              </a:rPr>
              <a:t>work with data</a:t>
            </a:r>
            <a:endParaRPr sz="1400" b="0" i="0" u="none" strike="noStrike" cap="none">
              <a:solidFill>
                <a:schemeClr val="accent1"/>
              </a:solidFill>
              <a:latin typeface="Arial"/>
              <a:ea typeface="Arial"/>
              <a:cs typeface="Arial"/>
              <a:sym typeface="Arial"/>
            </a:endParaRPr>
          </a:p>
        </p:txBody>
      </p:sp>
      <p:sp>
        <p:nvSpPr>
          <p:cNvPr id="16912" name="Google Shape;16912;p398"/>
          <p:cNvSpPr txBox="1"/>
          <p:nvPr/>
        </p:nvSpPr>
        <p:spPr>
          <a:xfrm>
            <a:off x="4724400" y="4892368"/>
            <a:ext cx="27432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Intelligently put data</a:t>
            </a:r>
            <a:r>
              <a:rPr lang="en-US" sz="2000" b="1" i="0" u="none" strike="noStrike" cap="none">
                <a:solidFill>
                  <a:srgbClr val="6AA84F"/>
                </a:solidFill>
                <a:latin typeface="Arial"/>
                <a:ea typeface="Arial"/>
                <a:cs typeface="Arial"/>
                <a:sym typeface="Arial"/>
              </a:rPr>
              <a:t> </a:t>
            </a:r>
            <a:r>
              <a:rPr lang="en-US" sz="2000" b="1" i="0" u="none" strike="noStrike" cap="none">
                <a:solidFill>
                  <a:schemeClr val="accent1"/>
                </a:solidFill>
                <a:latin typeface="Arial"/>
                <a:ea typeface="Arial"/>
                <a:cs typeface="Arial"/>
                <a:sym typeface="Arial"/>
              </a:rPr>
              <a:t>where you need it</a:t>
            </a:r>
            <a:endParaRPr sz="1400" b="0" i="0" u="none" strike="noStrike" cap="none">
              <a:solidFill>
                <a:schemeClr val="accent1"/>
              </a:solidFill>
              <a:latin typeface="Arial"/>
              <a:ea typeface="Arial"/>
              <a:cs typeface="Arial"/>
              <a:sym typeface="Arial"/>
            </a:endParaRPr>
          </a:p>
        </p:txBody>
      </p:sp>
      <p:sp>
        <p:nvSpPr>
          <p:cNvPr id="16913" name="Google Shape;16913;p398"/>
          <p:cNvSpPr txBox="1"/>
          <p:nvPr/>
        </p:nvSpPr>
        <p:spPr>
          <a:xfrm>
            <a:off x="8229599" y="4892368"/>
            <a:ext cx="27432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Freedom </a:t>
            </a:r>
            <a:br>
              <a:rPr lang="en-US" sz="2000" b="1" i="0" u="none" strike="noStrike" cap="none">
                <a:solidFill>
                  <a:srgbClr val="000000"/>
                </a:solidFill>
                <a:latin typeface="Arial"/>
                <a:ea typeface="Arial"/>
                <a:cs typeface="Arial"/>
                <a:sym typeface="Arial"/>
              </a:rPr>
            </a:br>
            <a:r>
              <a:rPr lang="en-US" sz="2000" b="1" i="0" u="none" strike="noStrike" cap="none">
                <a:solidFill>
                  <a:srgbClr val="000000"/>
                </a:solidFill>
                <a:latin typeface="Arial"/>
                <a:ea typeface="Arial"/>
                <a:cs typeface="Arial"/>
                <a:sym typeface="Arial"/>
              </a:rPr>
              <a:t>to </a:t>
            </a:r>
            <a:r>
              <a:rPr lang="en-US" sz="2000" b="1" i="0" u="none" strike="noStrike" cap="none">
                <a:solidFill>
                  <a:schemeClr val="accent1"/>
                </a:solidFill>
                <a:latin typeface="Arial"/>
                <a:ea typeface="Arial"/>
                <a:cs typeface="Arial"/>
                <a:sym typeface="Arial"/>
              </a:rPr>
              <a:t>run anywhere</a:t>
            </a:r>
            <a:endParaRPr sz="1400" b="0" i="0" u="none" strike="noStrike" cap="none">
              <a:solidFill>
                <a:schemeClr val="accent1"/>
              </a:solidFill>
              <a:latin typeface="Arial"/>
              <a:ea typeface="Arial"/>
              <a:cs typeface="Arial"/>
              <a:sym typeface="Arial"/>
            </a:endParaRPr>
          </a:p>
        </p:txBody>
      </p:sp>
      <p:cxnSp>
        <p:nvCxnSpPr>
          <p:cNvPr id="16914" name="Google Shape;16914;p398"/>
          <p:cNvCxnSpPr>
            <a:stCxn id="16915" idx="0"/>
          </p:cNvCxnSpPr>
          <p:nvPr/>
        </p:nvCxnSpPr>
        <p:spPr>
          <a:xfrm rot="10800000">
            <a:off x="2590803" y="2971308"/>
            <a:ext cx="0" cy="614400"/>
          </a:xfrm>
          <a:prstGeom prst="straightConnector1">
            <a:avLst/>
          </a:prstGeom>
          <a:noFill/>
          <a:ln w="12700" cap="flat" cmpd="sng">
            <a:solidFill>
              <a:schemeClr val="accent1"/>
            </a:solidFill>
            <a:prstDash val="solid"/>
            <a:miter lim="800000"/>
            <a:headEnd type="none" w="sm" len="sm"/>
            <a:tailEnd type="none" w="sm" len="sm"/>
          </a:ln>
        </p:spPr>
      </p:cxnSp>
      <p:cxnSp>
        <p:nvCxnSpPr>
          <p:cNvPr id="16916" name="Google Shape;16916;p398"/>
          <p:cNvCxnSpPr>
            <a:stCxn id="16917" idx="0"/>
          </p:cNvCxnSpPr>
          <p:nvPr/>
        </p:nvCxnSpPr>
        <p:spPr>
          <a:xfrm rot="10800000">
            <a:off x="6096000" y="2971308"/>
            <a:ext cx="0" cy="614400"/>
          </a:xfrm>
          <a:prstGeom prst="straightConnector1">
            <a:avLst/>
          </a:prstGeom>
          <a:noFill/>
          <a:ln w="12700" cap="flat" cmpd="sng">
            <a:solidFill>
              <a:schemeClr val="accent1"/>
            </a:solidFill>
            <a:prstDash val="solid"/>
            <a:miter lim="800000"/>
            <a:headEnd type="none" w="sm" len="sm"/>
            <a:tailEnd type="none" w="sm" len="sm"/>
          </a:ln>
        </p:spPr>
      </p:cxnSp>
      <p:cxnSp>
        <p:nvCxnSpPr>
          <p:cNvPr id="16918" name="Google Shape;16918;p398"/>
          <p:cNvCxnSpPr>
            <a:stCxn id="16919" idx="0"/>
          </p:cNvCxnSpPr>
          <p:nvPr/>
        </p:nvCxnSpPr>
        <p:spPr>
          <a:xfrm rot="10800000">
            <a:off x="9601198" y="2971308"/>
            <a:ext cx="0" cy="614400"/>
          </a:xfrm>
          <a:prstGeom prst="straightConnector1">
            <a:avLst/>
          </a:prstGeom>
          <a:noFill/>
          <a:ln w="12700" cap="flat" cmpd="sng">
            <a:solidFill>
              <a:schemeClr val="accent1"/>
            </a:solidFill>
            <a:prstDash val="solid"/>
            <a:miter lim="800000"/>
            <a:headEnd type="none" w="sm" len="sm"/>
            <a:tailEnd type="none" w="sm" len="sm"/>
          </a:ln>
        </p:spPr>
      </p:cxnSp>
      <p:sp>
        <p:nvSpPr>
          <p:cNvPr id="16920" name="Google Shape;16920;p398"/>
          <p:cNvSpPr txBox="1"/>
          <p:nvPr/>
        </p:nvSpPr>
        <p:spPr>
          <a:xfrm>
            <a:off x="1219201" y="2057009"/>
            <a:ext cx="9753599" cy="914400"/>
          </a:xfrm>
          <a:prstGeom prst="rect">
            <a:avLst/>
          </a:prstGeom>
          <a:solidFill>
            <a:schemeClr val="accent1"/>
          </a:solidFill>
          <a:ln>
            <a:noFill/>
          </a:ln>
        </p:spPr>
        <p:txBody>
          <a:bodyPr spcFirstLastPara="1" wrap="square" lIns="0" tIns="0" rIns="91425" bIns="0" anchor="ctr" anchorCtr="0">
            <a:noAutofit/>
          </a:bodyPr>
          <a:lstStyle/>
          <a:p>
            <a:pPr marL="0" marR="0" lvl="0" indent="0" algn="ctr" rtl="0">
              <a:lnSpc>
                <a:spcPct val="100000"/>
              </a:lnSpc>
              <a:spcBef>
                <a:spcPts val="0"/>
              </a:spcBef>
              <a:spcAft>
                <a:spcPts val="0"/>
              </a:spcAft>
              <a:buNone/>
            </a:pPr>
            <a:r>
              <a:rPr lang="en-US" sz="3200" b="0" i="0" u="none" strike="noStrike" cap="none">
                <a:solidFill>
                  <a:schemeClr val="lt1"/>
                </a:solidFill>
                <a:latin typeface="Arial"/>
                <a:ea typeface="Arial"/>
                <a:cs typeface="Arial"/>
                <a:sym typeface="Arial"/>
              </a:rPr>
              <a:t>Intelligent Operational Data Platform</a:t>
            </a:r>
            <a:endParaRPr/>
          </a:p>
        </p:txBody>
      </p:sp>
      <p:sp>
        <p:nvSpPr>
          <p:cNvPr id="16915" name="Google Shape;16915;p398"/>
          <p:cNvSpPr/>
          <p:nvPr/>
        </p:nvSpPr>
        <p:spPr>
          <a:xfrm>
            <a:off x="1981203" y="3585708"/>
            <a:ext cx="1219200" cy="1219200"/>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917" name="Google Shape;16917;p398"/>
          <p:cNvSpPr/>
          <p:nvPr/>
        </p:nvSpPr>
        <p:spPr>
          <a:xfrm>
            <a:off x="5486402" y="3585708"/>
            <a:ext cx="1219196" cy="1219196"/>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919" name="Google Shape;16919;p398"/>
          <p:cNvSpPr/>
          <p:nvPr/>
        </p:nvSpPr>
        <p:spPr>
          <a:xfrm>
            <a:off x="8991600" y="3585708"/>
            <a:ext cx="1219196" cy="1219196"/>
          </a:xfrm>
          <a:prstGeom prst="rect">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6921" name="Google Shape;16921;p398"/>
          <p:cNvGrpSpPr/>
          <p:nvPr/>
        </p:nvGrpSpPr>
        <p:grpSpPr>
          <a:xfrm>
            <a:off x="5753100" y="3850485"/>
            <a:ext cx="685800" cy="685800"/>
            <a:chOff x="3979" y="162"/>
            <a:chExt cx="723" cy="723"/>
          </a:xfrm>
        </p:grpSpPr>
        <p:sp>
          <p:nvSpPr>
            <p:cNvPr id="16922" name="Google Shape;16922;p398"/>
            <p:cNvSpPr/>
            <p:nvPr/>
          </p:nvSpPr>
          <p:spPr>
            <a:xfrm>
              <a:off x="4230" y="257"/>
              <a:ext cx="220" cy="220"/>
            </a:xfrm>
            <a:prstGeom prst="ellipse">
              <a:avLst/>
            </a:prstGeom>
            <a:noFill/>
            <a:ln w="25400" cap="rnd"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23" name="Google Shape;16923;p398"/>
            <p:cNvSpPr/>
            <p:nvPr/>
          </p:nvSpPr>
          <p:spPr>
            <a:xfrm>
              <a:off x="4125" y="162"/>
              <a:ext cx="432" cy="661"/>
            </a:xfrm>
            <a:custGeom>
              <a:avLst/>
              <a:gdLst/>
              <a:ahLst/>
              <a:cxnLst/>
              <a:rect l="l" t="t" r="r" b="b"/>
              <a:pathLst>
                <a:path w="243" h="372" extrusionOk="0">
                  <a:moveTo>
                    <a:pt x="243" y="122"/>
                  </a:moveTo>
                  <a:cubicBezTo>
                    <a:pt x="243" y="189"/>
                    <a:pt x="121" y="372"/>
                    <a:pt x="121" y="372"/>
                  </a:cubicBezTo>
                  <a:cubicBezTo>
                    <a:pt x="121" y="372"/>
                    <a:pt x="0" y="189"/>
                    <a:pt x="0" y="122"/>
                  </a:cubicBezTo>
                  <a:cubicBezTo>
                    <a:pt x="0" y="55"/>
                    <a:pt x="54" y="0"/>
                    <a:pt x="121" y="0"/>
                  </a:cubicBezTo>
                  <a:cubicBezTo>
                    <a:pt x="188" y="0"/>
                    <a:pt x="243" y="55"/>
                    <a:pt x="243" y="122"/>
                  </a:cubicBezTo>
                  <a:close/>
                </a:path>
              </a:pathLst>
            </a:custGeom>
            <a:noFill/>
            <a:ln w="25400" cap="rnd"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24" name="Google Shape;16924;p398"/>
            <p:cNvSpPr/>
            <p:nvPr/>
          </p:nvSpPr>
          <p:spPr>
            <a:xfrm>
              <a:off x="3979" y="766"/>
              <a:ext cx="723" cy="119"/>
            </a:xfrm>
            <a:custGeom>
              <a:avLst/>
              <a:gdLst/>
              <a:ahLst/>
              <a:cxnLst/>
              <a:rect l="l" t="t" r="r" b="b"/>
              <a:pathLst>
                <a:path w="407" h="67" extrusionOk="0">
                  <a:moveTo>
                    <a:pt x="292" y="0"/>
                  </a:moveTo>
                  <a:cubicBezTo>
                    <a:pt x="360" y="6"/>
                    <a:pt x="407" y="18"/>
                    <a:pt x="407" y="32"/>
                  </a:cubicBezTo>
                  <a:cubicBezTo>
                    <a:pt x="407" y="51"/>
                    <a:pt x="316" y="67"/>
                    <a:pt x="203" y="67"/>
                  </a:cubicBezTo>
                  <a:cubicBezTo>
                    <a:pt x="91" y="67"/>
                    <a:pt x="0" y="51"/>
                    <a:pt x="0" y="32"/>
                  </a:cubicBezTo>
                  <a:cubicBezTo>
                    <a:pt x="0" y="18"/>
                    <a:pt x="47" y="6"/>
                    <a:pt x="114" y="0"/>
                  </a:cubicBezTo>
                </a:path>
              </a:pathLst>
            </a:custGeom>
            <a:noFill/>
            <a:ln w="25400" cap="rnd"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6925" name="Google Shape;16925;p398"/>
          <p:cNvGrpSpPr/>
          <p:nvPr/>
        </p:nvGrpSpPr>
        <p:grpSpPr>
          <a:xfrm>
            <a:off x="9194129" y="3850485"/>
            <a:ext cx="814137" cy="685800"/>
            <a:chOff x="4678" y="623"/>
            <a:chExt cx="406" cy="342"/>
          </a:xfrm>
        </p:grpSpPr>
        <p:sp>
          <p:nvSpPr>
            <p:cNvPr id="16926" name="Google Shape;16926;p398"/>
            <p:cNvSpPr/>
            <p:nvPr/>
          </p:nvSpPr>
          <p:spPr>
            <a:xfrm>
              <a:off x="4678" y="623"/>
              <a:ext cx="406" cy="249"/>
            </a:xfrm>
            <a:custGeom>
              <a:avLst/>
              <a:gdLst/>
              <a:ahLst/>
              <a:cxnLst/>
              <a:rect l="l" t="t" r="r" b="b"/>
              <a:pathLst>
                <a:path w="227" h="139" extrusionOk="0">
                  <a:moveTo>
                    <a:pt x="186" y="138"/>
                  </a:moveTo>
                  <a:cubicBezTo>
                    <a:pt x="196" y="135"/>
                    <a:pt x="227" y="126"/>
                    <a:pt x="227" y="89"/>
                  </a:cubicBezTo>
                  <a:cubicBezTo>
                    <a:pt x="227" y="61"/>
                    <a:pt x="204" y="39"/>
                    <a:pt x="176" y="40"/>
                  </a:cubicBezTo>
                  <a:cubicBezTo>
                    <a:pt x="165" y="17"/>
                    <a:pt x="141" y="0"/>
                    <a:pt x="114" y="0"/>
                  </a:cubicBezTo>
                  <a:cubicBezTo>
                    <a:pt x="77" y="0"/>
                    <a:pt x="47" y="29"/>
                    <a:pt x="45" y="65"/>
                  </a:cubicBezTo>
                  <a:cubicBezTo>
                    <a:pt x="22" y="60"/>
                    <a:pt x="0" y="78"/>
                    <a:pt x="0" y="101"/>
                  </a:cubicBezTo>
                  <a:cubicBezTo>
                    <a:pt x="0" y="139"/>
                    <a:pt x="40" y="138"/>
                    <a:pt x="40" y="138"/>
                  </a:cubicBezTo>
                </a:path>
              </a:pathLst>
            </a:custGeom>
            <a:noFill/>
            <a:ln w="25400" cap="rnd"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27" name="Google Shape;16927;p398"/>
            <p:cNvSpPr/>
            <p:nvPr/>
          </p:nvSpPr>
          <p:spPr>
            <a:xfrm>
              <a:off x="4789" y="781"/>
              <a:ext cx="184" cy="184"/>
            </a:xfrm>
            <a:custGeom>
              <a:avLst/>
              <a:gdLst/>
              <a:ahLst/>
              <a:cxnLst/>
              <a:rect l="l" t="t" r="r" b="b"/>
              <a:pathLst>
                <a:path w="103" h="103" extrusionOk="0">
                  <a:moveTo>
                    <a:pt x="103" y="51"/>
                  </a:moveTo>
                  <a:cubicBezTo>
                    <a:pt x="103" y="80"/>
                    <a:pt x="80" y="103"/>
                    <a:pt x="51" y="103"/>
                  </a:cubicBezTo>
                  <a:cubicBezTo>
                    <a:pt x="23" y="103"/>
                    <a:pt x="0" y="79"/>
                    <a:pt x="0" y="50"/>
                  </a:cubicBezTo>
                  <a:cubicBezTo>
                    <a:pt x="0" y="23"/>
                    <a:pt x="22" y="1"/>
                    <a:pt x="49" y="0"/>
                  </a:cubicBezTo>
                  <a:cubicBezTo>
                    <a:pt x="50" y="0"/>
                    <a:pt x="51" y="0"/>
                    <a:pt x="52" y="0"/>
                  </a:cubicBezTo>
                  <a:cubicBezTo>
                    <a:pt x="80" y="0"/>
                    <a:pt x="103" y="23"/>
                    <a:pt x="103" y="51"/>
                  </a:cubicBezTo>
                  <a:close/>
                </a:path>
              </a:pathLst>
            </a:custGeom>
            <a:no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28" name="Google Shape;16928;p398"/>
            <p:cNvSpPr/>
            <p:nvPr/>
          </p:nvSpPr>
          <p:spPr>
            <a:xfrm>
              <a:off x="4830" y="781"/>
              <a:ext cx="46" cy="184"/>
            </a:xfrm>
            <a:custGeom>
              <a:avLst/>
              <a:gdLst/>
              <a:ahLst/>
              <a:cxnLst/>
              <a:rect l="l" t="t" r="r" b="b"/>
              <a:pathLst>
                <a:path w="26" h="103" extrusionOk="0">
                  <a:moveTo>
                    <a:pt x="26" y="0"/>
                  </a:moveTo>
                  <a:cubicBezTo>
                    <a:pt x="0" y="29"/>
                    <a:pt x="0" y="67"/>
                    <a:pt x="26" y="103"/>
                  </a:cubicBezTo>
                </a:path>
              </a:pathLst>
            </a:custGeom>
            <a:no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29" name="Google Shape;16929;p398"/>
            <p:cNvSpPr/>
            <p:nvPr/>
          </p:nvSpPr>
          <p:spPr>
            <a:xfrm>
              <a:off x="4885" y="781"/>
              <a:ext cx="49" cy="184"/>
            </a:xfrm>
            <a:custGeom>
              <a:avLst/>
              <a:gdLst/>
              <a:ahLst/>
              <a:cxnLst/>
              <a:rect l="l" t="t" r="r" b="b"/>
              <a:pathLst>
                <a:path w="27" h="103" extrusionOk="0">
                  <a:moveTo>
                    <a:pt x="0" y="0"/>
                  </a:moveTo>
                  <a:cubicBezTo>
                    <a:pt x="27" y="29"/>
                    <a:pt x="27" y="67"/>
                    <a:pt x="0" y="103"/>
                  </a:cubicBezTo>
                </a:path>
              </a:pathLst>
            </a:custGeom>
            <a:no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16930" name="Google Shape;16930;p398"/>
            <p:cNvCxnSpPr/>
            <p:nvPr/>
          </p:nvCxnSpPr>
          <p:spPr>
            <a:xfrm>
              <a:off x="4799" y="913"/>
              <a:ext cx="165" cy="0"/>
            </a:xfrm>
            <a:prstGeom prst="straightConnector1">
              <a:avLst/>
            </a:prstGeom>
            <a:noFill/>
            <a:ln w="25400" cap="flat" cmpd="sng">
              <a:solidFill>
                <a:schemeClr val="lt1"/>
              </a:solidFill>
              <a:prstDash val="solid"/>
              <a:round/>
              <a:headEnd type="none" w="med" len="med"/>
              <a:tailEnd type="none" w="med" len="med"/>
            </a:ln>
          </p:spPr>
        </p:cxnSp>
        <p:cxnSp>
          <p:nvCxnSpPr>
            <p:cNvPr id="16931" name="Google Shape;16931;p398"/>
            <p:cNvCxnSpPr/>
            <p:nvPr/>
          </p:nvCxnSpPr>
          <p:spPr>
            <a:xfrm>
              <a:off x="4805" y="822"/>
              <a:ext cx="154" cy="0"/>
            </a:xfrm>
            <a:prstGeom prst="straightConnector1">
              <a:avLst/>
            </a:prstGeom>
            <a:noFill/>
            <a:ln w="25400" cap="flat" cmpd="sng">
              <a:solidFill>
                <a:schemeClr val="lt1"/>
              </a:solidFill>
              <a:prstDash val="solid"/>
              <a:round/>
              <a:headEnd type="none" w="med" len="med"/>
              <a:tailEnd type="none" w="med" len="med"/>
            </a:ln>
          </p:spPr>
        </p:cxnSp>
        <p:cxnSp>
          <p:nvCxnSpPr>
            <p:cNvPr id="16932" name="Google Shape;16932;p398"/>
            <p:cNvCxnSpPr/>
            <p:nvPr/>
          </p:nvCxnSpPr>
          <p:spPr>
            <a:xfrm>
              <a:off x="4789" y="872"/>
              <a:ext cx="184" cy="0"/>
            </a:xfrm>
            <a:prstGeom prst="straightConnector1">
              <a:avLst/>
            </a:prstGeom>
            <a:noFill/>
            <a:ln w="25400" cap="flat" cmpd="sng">
              <a:solidFill>
                <a:schemeClr val="lt1"/>
              </a:solidFill>
              <a:prstDash val="solid"/>
              <a:round/>
              <a:headEnd type="none" w="med" len="med"/>
              <a:tailEnd type="none" w="med" len="med"/>
            </a:ln>
          </p:spPr>
        </p:cxnSp>
      </p:grpSp>
      <p:grpSp>
        <p:nvGrpSpPr>
          <p:cNvPr id="16933" name="Google Shape;16933;p398"/>
          <p:cNvGrpSpPr/>
          <p:nvPr/>
        </p:nvGrpSpPr>
        <p:grpSpPr>
          <a:xfrm>
            <a:off x="2261594" y="3852406"/>
            <a:ext cx="658414" cy="685800"/>
            <a:chOff x="2261594" y="3852406"/>
            <a:chExt cx="658414" cy="685800"/>
          </a:xfrm>
        </p:grpSpPr>
        <p:grpSp>
          <p:nvGrpSpPr>
            <p:cNvPr id="16934" name="Google Shape;16934;p398"/>
            <p:cNvGrpSpPr/>
            <p:nvPr/>
          </p:nvGrpSpPr>
          <p:grpSpPr>
            <a:xfrm>
              <a:off x="2261594" y="3852406"/>
              <a:ext cx="658414" cy="685800"/>
              <a:chOff x="3546" y="1265"/>
              <a:chExt cx="1154" cy="1202"/>
            </a:xfrm>
          </p:grpSpPr>
          <p:sp>
            <p:nvSpPr>
              <p:cNvPr id="16935" name="Google Shape;16935;p398"/>
              <p:cNvSpPr/>
              <p:nvPr/>
            </p:nvSpPr>
            <p:spPr>
              <a:xfrm>
                <a:off x="3546" y="1265"/>
                <a:ext cx="1154" cy="1202"/>
              </a:xfrm>
              <a:custGeom>
                <a:avLst/>
                <a:gdLst/>
                <a:ahLst/>
                <a:cxnLst/>
                <a:rect l="l" t="t" r="r" b="b"/>
                <a:pathLst>
                  <a:path w="338" h="352" extrusionOk="0">
                    <a:moveTo>
                      <a:pt x="311" y="129"/>
                    </a:moveTo>
                    <a:cubicBezTo>
                      <a:pt x="311" y="56"/>
                      <a:pt x="311" y="56"/>
                      <a:pt x="311" y="56"/>
                    </a:cubicBezTo>
                    <a:cubicBezTo>
                      <a:pt x="311" y="28"/>
                      <a:pt x="308" y="1"/>
                      <a:pt x="275" y="0"/>
                    </a:cubicBezTo>
                    <a:cubicBezTo>
                      <a:pt x="275" y="0"/>
                      <a:pt x="275" y="0"/>
                      <a:pt x="275" y="0"/>
                    </a:cubicBezTo>
                    <a:cubicBezTo>
                      <a:pt x="272" y="0"/>
                      <a:pt x="272" y="0"/>
                      <a:pt x="272" y="0"/>
                    </a:cubicBezTo>
                    <a:cubicBezTo>
                      <a:pt x="263" y="0"/>
                      <a:pt x="263" y="0"/>
                      <a:pt x="263" y="0"/>
                    </a:cubicBezTo>
                    <a:cubicBezTo>
                      <a:pt x="76" y="0"/>
                      <a:pt x="76" y="0"/>
                      <a:pt x="76" y="0"/>
                    </a:cubicBezTo>
                    <a:cubicBezTo>
                      <a:pt x="68" y="0"/>
                      <a:pt x="68" y="0"/>
                      <a:pt x="68" y="0"/>
                    </a:cubicBezTo>
                    <a:cubicBezTo>
                      <a:pt x="67" y="0"/>
                      <a:pt x="67" y="0"/>
                      <a:pt x="67" y="0"/>
                    </a:cubicBezTo>
                    <a:cubicBezTo>
                      <a:pt x="30" y="0"/>
                      <a:pt x="27" y="27"/>
                      <a:pt x="27" y="56"/>
                    </a:cubicBezTo>
                    <a:cubicBezTo>
                      <a:pt x="27" y="129"/>
                      <a:pt x="27" y="129"/>
                      <a:pt x="27" y="129"/>
                    </a:cubicBezTo>
                    <a:cubicBezTo>
                      <a:pt x="27" y="163"/>
                      <a:pt x="21" y="167"/>
                      <a:pt x="0" y="170"/>
                    </a:cubicBezTo>
                    <a:cubicBezTo>
                      <a:pt x="0" y="172"/>
                      <a:pt x="0" y="172"/>
                      <a:pt x="0" y="172"/>
                    </a:cubicBezTo>
                    <a:cubicBezTo>
                      <a:pt x="0" y="179"/>
                      <a:pt x="0" y="179"/>
                      <a:pt x="0" y="179"/>
                    </a:cubicBezTo>
                    <a:cubicBezTo>
                      <a:pt x="0" y="182"/>
                      <a:pt x="0" y="182"/>
                      <a:pt x="0" y="182"/>
                    </a:cubicBezTo>
                    <a:cubicBezTo>
                      <a:pt x="23" y="185"/>
                      <a:pt x="27" y="189"/>
                      <a:pt x="27" y="223"/>
                    </a:cubicBezTo>
                    <a:cubicBezTo>
                      <a:pt x="27" y="298"/>
                      <a:pt x="27" y="298"/>
                      <a:pt x="27" y="298"/>
                    </a:cubicBezTo>
                    <a:cubicBezTo>
                      <a:pt x="27" y="337"/>
                      <a:pt x="40" y="351"/>
                      <a:pt x="68" y="352"/>
                    </a:cubicBezTo>
                    <a:cubicBezTo>
                      <a:pt x="68" y="352"/>
                      <a:pt x="68" y="352"/>
                      <a:pt x="68" y="352"/>
                    </a:cubicBezTo>
                    <a:cubicBezTo>
                      <a:pt x="72" y="352"/>
                      <a:pt x="72" y="352"/>
                      <a:pt x="72" y="352"/>
                    </a:cubicBezTo>
                    <a:cubicBezTo>
                      <a:pt x="76" y="352"/>
                      <a:pt x="76" y="352"/>
                      <a:pt x="76" y="352"/>
                    </a:cubicBezTo>
                    <a:cubicBezTo>
                      <a:pt x="263" y="352"/>
                      <a:pt x="263" y="352"/>
                      <a:pt x="263" y="352"/>
                    </a:cubicBezTo>
                    <a:cubicBezTo>
                      <a:pt x="267" y="352"/>
                      <a:pt x="267" y="352"/>
                      <a:pt x="267" y="352"/>
                    </a:cubicBezTo>
                    <a:cubicBezTo>
                      <a:pt x="275" y="352"/>
                      <a:pt x="275" y="352"/>
                      <a:pt x="275" y="352"/>
                    </a:cubicBezTo>
                    <a:cubicBezTo>
                      <a:pt x="275" y="352"/>
                      <a:pt x="275" y="352"/>
                      <a:pt x="275" y="352"/>
                    </a:cubicBezTo>
                    <a:cubicBezTo>
                      <a:pt x="286" y="351"/>
                      <a:pt x="295" y="347"/>
                      <a:pt x="300" y="340"/>
                    </a:cubicBezTo>
                    <a:cubicBezTo>
                      <a:pt x="300" y="340"/>
                      <a:pt x="300" y="340"/>
                      <a:pt x="300" y="340"/>
                    </a:cubicBezTo>
                    <a:cubicBezTo>
                      <a:pt x="300" y="340"/>
                      <a:pt x="300" y="340"/>
                      <a:pt x="300" y="340"/>
                    </a:cubicBezTo>
                    <a:cubicBezTo>
                      <a:pt x="308" y="332"/>
                      <a:pt x="311" y="319"/>
                      <a:pt x="311" y="298"/>
                    </a:cubicBezTo>
                    <a:cubicBezTo>
                      <a:pt x="311" y="223"/>
                      <a:pt x="311" y="223"/>
                      <a:pt x="311" y="223"/>
                    </a:cubicBezTo>
                    <a:cubicBezTo>
                      <a:pt x="311" y="189"/>
                      <a:pt x="316" y="185"/>
                      <a:pt x="338" y="182"/>
                    </a:cubicBezTo>
                    <a:cubicBezTo>
                      <a:pt x="338" y="179"/>
                      <a:pt x="338" y="179"/>
                      <a:pt x="338" y="179"/>
                    </a:cubicBezTo>
                    <a:cubicBezTo>
                      <a:pt x="338" y="172"/>
                      <a:pt x="338" y="172"/>
                      <a:pt x="338" y="172"/>
                    </a:cubicBezTo>
                    <a:cubicBezTo>
                      <a:pt x="338" y="170"/>
                      <a:pt x="338" y="170"/>
                      <a:pt x="338" y="170"/>
                    </a:cubicBezTo>
                    <a:cubicBezTo>
                      <a:pt x="317" y="167"/>
                      <a:pt x="311" y="163"/>
                      <a:pt x="311" y="129"/>
                    </a:cubicBezTo>
                    <a:close/>
                  </a:path>
                </a:pathLst>
              </a:custGeom>
              <a:noFill/>
              <a:ln w="254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16936" name="Google Shape;16936;p398"/>
              <p:cNvCxnSpPr/>
              <p:nvPr/>
            </p:nvCxnSpPr>
            <p:spPr>
              <a:xfrm>
                <a:off x="3642" y="1439"/>
                <a:ext cx="966" cy="0"/>
              </a:xfrm>
              <a:prstGeom prst="straightConnector1">
                <a:avLst/>
              </a:prstGeom>
              <a:noFill/>
              <a:ln w="25400" cap="flat" cmpd="sng">
                <a:solidFill>
                  <a:schemeClr val="lt1"/>
                </a:solidFill>
                <a:prstDash val="solid"/>
                <a:miter lim="800000"/>
                <a:headEnd type="none" w="med" len="med"/>
                <a:tailEnd type="none" w="med" len="med"/>
              </a:ln>
            </p:spPr>
          </p:cxnSp>
          <p:cxnSp>
            <p:nvCxnSpPr>
              <p:cNvPr id="16937" name="Google Shape;16937;p398"/>
              <p:cNvCxnSpPr/>
              <p:nvPr/>
            </p:nvCxnSpPr>
            <p:spPr>
              <a:xfrm>
                <a:off x="3642" y="2289"/>
                <a:ext cx="966" cy="0"/>
              </a:xfrm>
              <a:prstGeom prst="straightConnector1">
                <a:avLst/>
              </a:prstGeom>
              <a:noFill/>
              <a:ln w="25400" cap="flat" cmpd="sng">
                <a:solidFill>
                  <a:schemeClr val="lt1"/>
                </a:solidFill>
                <a:prstDash val="solid"/>
                <a:miter lim="800000"/>
                <a:headEnd type="none" w="med" len="med"/>
                <a:tailEnd type="none" w="med" len="med"/>
              </a:ln>
            </p:spPr>
          </p:cxnSp>
        </p:grpSp>
        <p:pic>
          <p:nvPicPr>
            <p:cNvPr id="16938" name="Google Shape;16938;p398"/>
            <p:cNvPicPr preferRelativeResize="0"/>
            <p:nvPr/>
          </p:nvPicPr>
          <p:blipFill rotWithShape="1">
            <a:blip r:embed="rId3">
              <a:alphaModFix/>
            </a:blip>
            <a:srcRect/>
            <a:stretch/>
          </p:blipFill>
          <p:spPr>
            <a:xfrm>
              <a:off x="2506067" y="4039147"/>
              <a:ext cx="169467" cy="357764"/>
            </a:xfrm>
            <a:prstGeom prst="rect">
              <a:avLst/>
            </a:prstGeom>
            <a:noFill/>
            <a:ln>
              <a:noFill/>
            </a:ln>
          </p:spPr>
        </p:pic>
      </p:grpSp>
    </p:spTree>
    <p:extLst>
      <p:ext uri="{BB962C8B-B14F-4D97-AF65-F5344CB8AC3E}">
        <p14:creationId xmlns:p14="http://schemas.microsoft.com/office/powerpoint/2010/main" val="43201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55"/>
        <p:cNvGrpSpPr/>
        <p:nvPr/>
      </p:nvGrpSpPr>
      <p:grpSpPr>
        <a:xfrm>
          <a:off x="0" y="0"/>
          <a:ext cx="0" cy="0"/>
          <a:chOff x="0" y="0"/>
          <a:chExt cx="0" cy="0"/>
        </a:xfrm>
      </p:grpSpPr>
      <p:sp>
        <p:nvSpPr>
          <p:cNvPr id="17056" name="Google Shape;17056;p404"/>
          <p:cNvSpPr txBox="1">
            <a:spLocks noGrp="1"/>
          </p:cNvSpPr>
          <p:nvPr>
            <p:ph type="title"/>
          </p:nvPr>
        </p:nvSpPr>
        <p:spPr>
          <a:xfrm>
            <a:off x="1341415" y="446317"/>
            <a:ext cx="10237970" cy="742951"/>
          </a:xfrm>
          <a:prstGeom prst="rect">
            <a:avLst/>
          </a:prstGeom>
          <a:noFill/>
          <a:ln>
            <a:noFill/>
          </a:ln>
        </p:spPr>
        <p:txBody>
          <a:bodyPr spcFirstLastPara="1" wrap="square" lIns="0" tIns="0" rIns="0" bIns="0" anchor="b" anchorCtr="0">
            <a:noAutofit/>
          </a:bodyPr>
          <a:lstStyle/>
          <a:p>
            <a:pPr marL="0" marR="0" lvl="0" indent="0" algn="l" rtl="0">
              <a:lnSpc>
                <a:spcPct val="80000"/>
              </a:lnSpc>
              <a:spcBef>
                <a:spcPts val="0"/>
              </a:spcBef>
              <a:spcAft>
                <a:spcPts val="0"/>
              </a:spcAft>
              <a:buClr>
                <a:schemeClr val="dk2"/>
              </a:buClr>
              <a:buSzPts val="2800"/>
              <a:buFont typeface="Arial"/>
              <a:buNone/>
            </a:pPr>
            <a:r>
              <a:rPr lang="en-US" sz="2800" b="1" i="0" u="none" strike="noStrike" cap="none">
                <a:solidFill>
                  <a:schemeClr val="dk2"/>
                </a:solidFill>
                <a:latin typeface="Arial"/>
                <a:ea typeface="Arial"/>
                <a:cs typeface="Arial"/>
                <a:sym typeface="Arial"/>
              </a:rPr>
              <a:t>Some Terminology</a:t>
            </a:r>
            <a:endParaRPr sz="2800" b="1" i="0" u="none" strike="noStrike" cap="none">
              <a:solidFill>
                <a:schemeClr val="dk2"/>
              </a:solidFill>
              <a:latin typeface="Arial"/>
              <a:ea typeface="Arial"/>
              <a:cs typeface="Arial"/>
              <a:sym typeface="Arial"/>
            </a:endParaRPr>
          </a:p>
        </p:txBody>
      </p:sp>
      <p:sp>
        <p:nvSpPr>
          <p:cNvPr id="17057" name="Google Shape;17057;p404"/>
          <p:cNvSpPr txBox="1">
            <a:spLocks noGrp="1"/>
          </p:cNvSpPr>
          <p:nvPr>
            <p:ph type="body" idx="1"/>
          </p:nvPr>
        </p:nvSpPr>
        <p:spPr>
          <a:xfrm>
            <a:off x="1341415" y="1249639"/>
            <a:ext cx="10237970" cy="36385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b="1" i="0" u="none" strike="noStrike" cap="none">
                <a:solidFill>
                  <a:srgbClr val="7F7F7F"/>
                </a:solidFill>
                <a:latin typeface="Arial"/>
                <a:ea typeface="Arial"/>
                <a:cs typeface="Arial"/>
                <a:sym typeface="Arial"/>
              </a:rPr>
              <a:t>A comparison</a:t>
            </a:r>
            <a:endParaRPr sz="1600" b="1" i="0" u="none" strike="noStrike" cap="none">
              <a:solidFill>
                <a:srgbClr val="7F7F7F"/>
              </a:solidFill>
              <a:latin typeface="Arial"/>
              <a:ea typeface="Arial"/>
              <a:cs typeface="Arial"/>
              <a:sym typeface="Arial"/>
            </a:endParaRPr>
          </a:p>
        </p:txBody>
      </p:sp>
      <p:sp>
        <p:nvSpPr>
          <p:cNvPr id="17058" name="Google Shape;17058;p404"/>
          <p:cNvSpPr txBox="1"/>
          <p:nvPr/>
        </p:nvSpPr>
        <p:spPr>
          <a:xfrm>
            <a:off x="607035" y="5764483"/>
            <a:ext cx="10972345" cy="375000"/>
          </a:xfrm>
          <a:prstGeom prst="rect">
            <a:avLst/>
          </a:prstGeom>
          <a:noFill/>
          <a:ln>
            <a:noFill/>
          </a:ln>
        </p:spPr>
        <p:txBody>
          <a:bodyPr spcFirstLastPara="1" wrap="square" lIns="0"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 Scheduled for MongoDB 4.0</a:t>
            </a:r>
            <a:endParaRPr sz="1100" b="0" i="0" u="none" strike="noStrike" cap="none">
              <a:solidFill>
                <a:srgbClr val="000000"/>
              </a:solidFill>
              <a:latin typeface="Arial"/>
              <a:ea typeface="Arial"/>
              <a:cs typeface="Arial"/>
              <a:sym typeface="Arial"/>
            </a:endParaRPr>
          </a:p>
        </p:txBody>
      </p:sp>
      <p:sp>
        <p:nvSpPr>
          <p:cNvPr id="17059" name="Google Shape;17059;p404"/>
          <p:cNvSpPr/>
          <p:nvPr/>
        </p:nvSpPr>
        <p:spPr>
          <a:xfrm>
            <a:off x="607039" y="2419017"/>
            <a:ext cx="1097280" cy="914400"/>
          </a:xfrm>
          <a:prstGeom prst="rect">
            <a:avLst/>
          </a:prstGeom>
          <a:noFill/>
          <a:ln w="9525"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accent1"/>
                </a:solidFill>
                <a:latin typeface="Arial"/>
                <a:ea typeface="Arial"/>
                <a:cs typeface="Arial"/>
                <a:sym typeface="Arial"/>
              </a:rPr>
              <a:t>Database</a:t>
            </a:r>
            <a:endParaRPr/>
          </a:p>
        </p:txBody>
      </p:sp>
      <p:sp>
        <p:nvSpPr>
          <p:cNvPr id="17060" name="Google Shape;17060;p404"/>
          <p:cNvSpPr/>
          <p:nvPr/>
        </p:nvSpPr>
        <p:spPr>
          <a:xfrm>
            <a:off x="1841422" y="2419017"/>
            <a:ext cx="1097280" cy="914400"/>
          </a:xfrm>
          <a:prstGeom prst="rect">
            <a:avLst/>
          </a:prstGeom>
          <a:noFill/>
          <a:ln w="9525"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accent1"/>
                </a:solidFill>
                <a:latin typeface="Arial"/>
                <a:ea typeface="Arial"/>
                <a:cs typeface="Arial"/>
                <a:sym typeface="Arial"/>
              </a:rPr>
              <a:t>Table</a:t>
            </a:r>
            <a:endParaRPr/>
          </a:p>
        </p:txBody>
      </p:sp>
      <p:sp>
        <p:nvSpPr>
          <p:cNvPr id="17061" name="Google Shape;17061;p404"/>
          <p:cNvSpPr/>
          <p:nvPr/>
        </p:nvSpPr>
        <p:spPr>
          <a:xfrm>
            <a:off x="3075805" y="2419017"/>
            <a:ext cx="1097280" cy="914400"/>
          </a:xfrm>
          <a:prstGeom prst="rect">
            <a:avLst/>
          </a:prstGeom>
          <a:noFill/>
          <a:ln w="9525"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accent1"/>
                </a:solidFill>
                <a:latin typeface="Arial"/>
                <a:ea typeface="Arial"/>
                <a:cs typeface="Arial"/>
                <a:sym typeface="Arial"/>
              </a:rPr>
              <a:t>Parent – Child Tables</a:t>
            </a:r>
            <a:endParaRPr/>
          </a:p>
        </p:txBody>
      </p:sp>
      <p:sp>
        <p:nvSpPr>
          <p:cNvPr id="17062" name="Google Shape;17062;p404"/>
          <p:cNvSpPr txBox="1"/>
          <p:nvPr/>
        </p:nvSpPr>
        <p:spPr>
          <a:xfrm>
            <a:off x="607037" y="5399495"/>
            <a:ext cx="10972345" cy="363856"/>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dk2"/>
                </a:solidFill>
                <a:latin typeface="Arial"/>
                <a:ea typeface="Arial"/>
                <a:cs typeface="Arial"/>
                <a:sym typeface="Arial"/>
              </a:rPr>
              <a:t>MongoDB </a:t>
            </a:r>
            <a:endParaRPr/>
          </a:p>
        </p:txBody>
      </p:sp>
      <p:sp>
        <p:nvSpPr>
          <p:cNvPr id="17063" name="Google Shape;17063;p404"/>
          <p:cNvSpPr/>
          <p:nvPr/>
        </p:nvSpPr>
        <p:spPr>
          <a:xfrm>
            <a:off x="4310188" y="2419017"/>
            <a:ext cx="1097280" cy="914400"/>
          </a:xfrm>
          <a:prstGeom prst="rect">
            <a:avLst/>
          </a:prstGeom>
          <a:noFill/>
          <a:ln w="9525"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accent1"/>
                </a:solidFill>
                <a:latin typeface="Arial"/>
                <a:ea typeface="Arial"/>
                <a:cs typeface="Arial"/>
                <a:sym typeface="Arial"/>
              </a:rPr>
              <a:t>Index</a:t>
            </a:r>
            <a:endParaRPr/>
          </a:p>
        </p:txBody>
      </p:sp>
      <p:sp>
        <p:nvSpPr>
          <p:cNvPr id="17064" name="Google Shape;17064;p404"/>
          <p:cNvSpPr/>
          <p:nvPr/>
        </p:nvSpPr>
        <p:spPr>
          <a:xfrm>
            <a:off x="5544571" y="2419017"/>
            <a:ext cx="1097280" cy="914400"/>
          </a:xfrm>
          <a:prstGeom prst="rect">
            <a:avLst/>
          </a:prstGeom>
          <a:noFill/>
          <a:ln w="9525"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accent1"/>
                </a:solidFill>
                <a:latin typeface="Arial"/>
                <a:ea typeface="Arial"/>
                <a:cs typeface="Arial"/>
                <a:sym typeface="Arial"/>
              </a:rPr>
              <a:t>Row</a:t>
            </a:r>
            <a:endParaRPr/>
          </a:p>
        </p:txBody>
      </p:sp>
      <p:sp>
        <p:nvSpPr>
          <p:cNvPr id="17065" name="Google Shape;17065;p404"/>
          <p:cNvSpPr/>
          <p:nvPr/>
        </p:nvSpPr>
        <p:spPr>
          <a:xfrm>
            <a:off x="6778954" y="2419017"/>
            <a:ext cx="1097280" cy="914400"/>
          </a:xfrm>
          <a:prstGeom prst="rect">
            <a:avLst/>
          </a:prstGeom>
          <a:noFill/>
          <a:ln w="9525"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accent1"/>
                </a:solidFill>
                <a:latin typeface="Arial"/>
                <a:ea typeface="Arial"/>
                <a:cs typeface="Arial"/>
                <a:sym typeface="Arial"/>
              </a:rPr>
              <a:t>Column</a:t>
            </a:r>
            <a:endParaRPr/>
          </a:p>
        </p:txBody>
      </p:sp>
      <p:sp>
        <p:nvSpPr>
          <p:cNvPr id="17066" name="Google Shape;17066;p404"/>
          <p:cNvSpPr/>
          <p:nvPr/>
        </p:nvSpPr>
        <p:spPr>
          <a:xfrm>
            <a:off x="8013337" y="2419017"/>
            <a:ext cx="1097280" cy="914400"/>
          </a:xfrm>
          <a:prstGeom prst="rect">
            <a:avLst/>
          </a:prstGeom>
          <a:noFill/>
          <a:ln w="9525"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accent1"/>
                </a:solidFill>
                <a:latin typeface="Arial"/>
                <a:ea typeface="Arial"/>
                <a:cs typeface="Arial"/>
                <a:sym typeface="Arial"/>
              </a:rPr>
              <a:t>Join</a:t>
            </a:r>
            <a:endParaRPr/>
          </a:p>
        </p:txBody>
      </p:sp>
      <p:sp>
        <p:nvSpPr>
          <p:cNvPr id="17067" name="Google Shape;17067;p404"/>
          <p:cNvSpPr/>
          <p:nvPr/>
        </p:nvSpPr>
        <p:spPr>
          <a:xfrm>
            <a:off x="9247720" y="2419017"/>
            <a:ext cx="1097280" cy="914400"/>
          </a:xfrm>
          <a:prstGeom prst="rect">
            <a:avLst/>
          </a:prstGeom>
          <a:noFill/>
          <a:ln w="9525"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accent1"/>
                </a:solidFill>
                <a:latin typeface="Arial"/>
                <a:ea typeface="Arial"/>
                <a:cs typeface="Arial"/>
                <a:sym typeface="Arial"/>
              </a:rPr>
              <a:t>View</a:t>
            </a:r>
            <a:endParaRPr/>
          </a:p>
        </p:txBody>
      </p:sp>
      <p:sp>
        <p:nvSpPr>
          <p:cNvPr id="17068" name="Google Shape;17068;p404"/>
          <p:cNvSpPr/>
          <p:nvPr/>
        </p:nvSpPr>
        <p:spPr>
          <a:xfrm>
            <a:off x="10482105" y="2419017"/>
            <a:ext cx="1097280" cy="914400"/>
          </a:xfrm>
          <a:prstGeom prst="rect">
            <a:avLst/>
          </a:prstGeom>
          <a:noFill/>
          <a:ln w="9525"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accent1"/>
                </a:solidFill>
                <a:latin typeface="Arial"/>
                <a:ea typeface="Arial"/>
                <a:cs typeface="Arial"/>
                <a:sym typeface="Arial"/>
              </a:rPr>
              <a:t>Multi-Record ACID Transaction</a:t>
            </a:r>
            <a:endParaRPr/>
          </a:p>
        </p:txBody>
      </p:sp>
      <p:sp>
        <p:nvSpPr>
          <p:cNvPr id="17069" name="Google Shape;17069;p404"/>
          <p:cNvSpPr txBox="1"/>
          <p:nvPr/>
        </p:nvSpPr>
        <p:spPr>
          <a:xfrm>
            <a:off x="607037" y="1886687"/>
            <a:ext cx="10972345" cy="363856"/>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dk2"/>
                </a:solidFill>
                <a:latin typeface="Arial"/>
                <a:ea typeface="Arial"/>
                <a:cs typeface="Arial"/>
                <a:sym typeface="Arial"/>
              </a:rPr>
              <a:t>RDBMS</a:t>
            </a:r>
            <a:endParaRPr/>
          </a:p>
        </p:txBody>
      </p:sp>
      <p:sp>
        <p:nvSpPr>
          <p:cNvPr id="17070" name="Google Shape;17070;p404"/>
          <p:cNvSpPr/>
          <p:nvPr/>
        </p:nvSpPr>
        <p:spPr>
          <a:xfrm>
            <a:off x="607036" y="4366456"/>
            <a:ext cx="1097280" cy="914400"/>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r>
              <a:rPr lang="en-US" sz="1000" b="0" i="0" u="none" strike="noStrike" cap="none">
                <a:solidFill>
                  <a:schemeClr val="lt1"/>
                </a:solidFill>
                <a:latin typeface="Arial"/>
                <a:ea typeface="Arial"/>
                <a:cs typeface="Arial"/>
                <a:sym typeface="Arial"/>
              </a:rPr>
              <a:t>Database</a:t>
            </a:r>
            <a:endParaRPr sz="1000"/>
          </a:p>
        </p:txBody>
      </p:sp>
      <p:sp>
        <p:nvSpPr>
          <p:cNvPr id="17071" name="Google Shape;17071;p404"/>
          <p:cNvSpPr/>
          <p:nvPr/>
        </p:nvSpPr>
        <p:spPr>
          <a:xfrm>
            <a:off x="1841419" y="4366456"/>
            <a:ext cx="1097280" cy="914400"/>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r>
              <a:rPr lang="en-US" sz="1000" b="0" i="0" u="none" strike="noStrike" cap="none">
                <a:solidFill>
                  <a:schemeClr val="lt1"/>
                </a:solidFill>
                <a:latin typeface="Arial"/>
                <a:ea typeface="Arial"/>
                <a:cs typeface="Arial"/>
                <a:sym typeface="Arial"/>
              </a:rPr>
              <a:t>Collection</a:t>
            </a:r>
            <a:endParaRPr sz="1000"/>
          </a:p>
        </p:txBody>
      </p:sp>
      <p:sp>
        <p:nvSpPr>
          <p:cNvPr id="17072" name="Google Shape;17072;p404"/>
          <p:cNvSpPr/>
          <p:nvPr/>
        </p:nvSpPr>
        <p:spPr>
          <a:xfrm>
            <a:off x="3075802" y="4366456"/>
            <a:ext cx="1097280" cy="914400"/>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r>
              <a:rPr lang="en-US" sz="1000" b="0" i="0" u="none" strike="noStrike" cap="none">
                <a:solidFill>
                  <a:schemeClr val="lt1"/>
                </a:solidFill>
                <a:latin typeface="Arial"/>
                <a:ea typeface="Arial"/>
                <a:cs typeface="Arial"/>
                <a:sym typeface="Arial"/>
              </a:rPr>
              <a:t>Nested Sub-Document or Array</a:t>
            </a:r>
            <a:endParaRPr sz="1000"/>
          </a:p>
        </p:txBody>
      </p:sp>
      <p:sp>
        <p:nvSpPr>
          <p:cNvPr id="17073" name="Google Shape;17073;p404"/>
          <p:cNvSpPr/>
          <p:nvPr/>
        </p:nvSpPr>
        <p:spPr>
          <a:xfrm>
            <a:off x="4310185" y="4366456"/>
            <a:ext cx="1097280" cy="914400"/>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r>
              <a:rPr lang="en-US" sz="1000" b="0" i="0" u="none" strike="noStrike" cap="none">
                <a:solidFill>
                  <a:schemeClr val="lt1"/>
                </a:solidFill>
                <a:latin typeface="Arial"/>
                <a:ea typeface="Arial"/>
                <a:cs typeface="Arial"/>
                <a:sym typeface="Arial"/>
              </a:rPr>
              <a:t>Index</a:t>
            </a:r>
            <a:endParaRPr sz="1000"/>
          </a:p>
        </p:txBody>
      </p:sp>
      <p:sp>
        <p:nvSpPr>
          <p:cNvPr id="17074" name="Google Shape;17074;p404"/>
          <p:cNvSpPr/>
          <p:nvPr/>
        </p:nvSpPr>
        <p:spPr>
          <a:xfrm>
            <a:off x="5544568" y="4366456"/>
            <a:ext cx="1097280" cy="914400"/>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r>
              <a:rPr lang="en-US" sz="1000" b="0" i="0" u="none" strike="noStrike" cap="none">
                <a:solidFill>
                  <a:schemeClr val="lt1"/>
                </a:solidFill>
                <a:latin typeface="Arial"/>
                <a:ea typeface="Arial"/>
                <a:cs typeface="Arial"/>
                <a:sym typeface="Arial"/>
              </a:rPr>
              <a:t>Document**</a:t>
            </a:r>
            <a:endParaRPr sz="1000"/>
          </a:p>
        </p:txBody>
      </p:sp>
      <p:sp>
        <p:nvSpPr>
          <p:cNvPr id="17075" name="Google Shape;17075;p404"/>
          <p:cNvSpPr/>
          <p:nvPr/>
        </p:nvSpPr>
        <p:spPr>
          <a:xfrm>
            <a:off x="6778951" y="4366456"/>
            <a:ext cx="1097280" cy="914400"/>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r>
              <a:rPr lang="en-US" sz="1000" b="0" i="0" u="none" strike="noStrike" cap="none">
                <a:solidFill>
                  <a:schemeClr val="lt1"/>
                </a:solidFill>
                <a:latin typeface="Arial"/>
                <a:ea typeface="Arial"/>
                <a:cs typeface="Arial"/>
                <a:sym typeface="Arial"/>
              </a:rPr>
              <a:t>Field</a:t>
            </a:r>
            <a:endParaRPr sz="1000"/>
          </a:p>
        </p:txBody>
      </p:sp>
      <p:sp>
        <p:nvSpPr>
          <p:cNvPr id="17076" name="Google Shape;17076;p404"/>
          <p:cNvSpPr/>
          <p:nvPr/>
        </p:nvSpPr>
        <p:spPr>
          <a:xfrm>
            <a:off x="8013334" y="4366456"/>
            <a:ext cx="1097280" cy="914400"/>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r>
              <a:rPr lang="en-US" sz="1000" b="0" i="0" u="none" strike="noStrike" cap="none">
                <a:solidFill>
                  <a:schemeClr val="lt1"/>
                </a:solidFill>
                <a:latin typeface="Arial"/>
                <a:ea typeface="Arial"/>
                <a:cs typeface="Arial"/>
                <a:sym typeface="Arial"/>
              </a:rPr>
              <a:t>Embedding, Linking, $lookup</a:t>
            </a:r>
            <a:endParaRPr sz="1000"/>
          </a:p>
        </p:txBody>
      </p:sp>
      <p:sp>
        <p:nvSpPr>
          <p:cNvPr id="17077" name="Google Shape;17077;p404"/>
          <p:cNvSpPr/>
          <p:nvPr/>
        </p:nvSpPr>
        <p:spPr>
          <a:xfrm>
            <a:off x="9247717" y="4366456"/>
            <a:ext cx="1097280" cy="914400"/>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r>
              <a:rPr lang="en-US" sz="1000" b="0" i="0" u="none" strike="noStrike" cap="none">
                <a:solidFill>
                  <a:schemeClr val="lt1"/>
                </a:solidFill>
                <a:latin typeface="Arial"/>
                <a:ea typeface="Arial"/>
                <a:cs typeface="Arial"/>
                <a:sym typeface="Arial"/>
              </a:rPr>
              <a:t>View</a:t>
            </a:r>
            <a:endParaRPr sz="1000"/>
          </a:p>
        </p:txBody>
      </p:sp>
      <p:sp>
        <p:nvSpPr>
          <p:cNvPr id="17078" name="Google Shape;17078;p404"/>
          <p:cNvSpPr/>
          <p:nvPr/>
        </p:nvSpPr>
        <p:spPr>
          <a:xfrm>
            <a:off x="10482102" y="4366456"/>
            <a:ext cx="1097280" cy="914400"/>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r>
              <a:rPr lang="en-US" sz="1000" b="0" i="0" u="none" strike="noStrike" cap="none">
                <a:solidFill>
                  <a:schemeClr val="lt1"/>
                </a:solidFill>
                <a:latin typeface="Arial"/>
                <a:ea typeface="Arial"/>
                <a:cs typeface="Arial"/>
                <a:sym typeface="Arial"/>
              </a:rPr>
              <a:t>Multi-Document ACID Transaction*</a:t>
            </a:r>
            <a:endParaRPr sz="1000"/>
          </a:p>
        </p:txBody>
      </p:sp>
      <p:cxnSp>
        <p:nvCxnSpPr>
          <p:cNvPr id="17079" name="Google Shape;17079;p404"/>
          <p:cNvCxnSpPr>
            <a:stCxn id="17059" idx="2"/>
            <a:endCxn id="17070" idx="0"/>
          </p:cNvCxnSpPr>
          <p:nvPr/>
        </p:nvCxnSpPr>
        <p:spPr>
          <a:xfrm>
            <a:off x="1155679" y="3333417"/>
            <a:ext cx="0" cy="1032900"/>
          </a:xfrm>
          <a:prstGeom prst="straightConnector1">
            <a:avLst/>
          </a:prstGeom>
          <a:noFill/>
          <a:ln w="9525" cap="flat" cmpd="sng">
            <a:solidFill>
              <a:schemeClr val="accent1"/>
            </a:solidFill>
            <a:prstDash val="solid"/>
            <a:miter lim="800000"/>
            <a:headEnd type="none" w="sm" len="sm"/>
            <a:tailEnd type="triangle" w="med" len="med"/>
          </a:ln>
        </p:spPr>
      </p:cxnSp>
      <p:cxnSp>
        <p:nvCxnSpPr>
          <p:cNvPr id="17080" name="Google Shape;17080;p404"/>
          <p:cNvCxnSpPr>
            <a:stCxn id="17060" idx="2"/>
            <a:endCxn id="17071" idx="0"/>
          </p:cNvCxnSpPr>
          <p:nvPr/>
        </p:nvCxnSpPr>
        <p:spPr>
          <a:xfrm>
            <a:off x="2390062" y="3333417"/>
            <a:ext cx="0" cy="1032900"/>
          </a:xfrm>
          <a:prstGeom prst="straightConnector1">
            <a:avLst/>
          </a:prstGeom>
          <a:noFill/>
          <a:ln w="9525" cap="flat" cmpd="sng">
            <a:solidFill>
              <a:schemeClr val="accent1"/>
            </a:solidFill>
            <a:prstDash val="solid"/>
            <a:miter lim="800000"/>
            <a:headEnd type="none" w="sm" len="sm"/>
            <a:tailEnd type="triangle" w="med" len="med"/>
          </a:ln>
        </p:spPr>
      </p:cxnSp>
      <p:cxnSp>
        <p:nvCxnSpPr>
          <p:cNvPr id="17081" name="Google Shape;17081;p404"/>
          <p:cNvCxnSpPr>
            <a:stCxn id="17061" idx="2"/>
            <a:endCxn id="17072" idx="0"/>
          </p:cNvCxnSpPr>
          <p:nvPr/>
        </p:nvCxnSpPr>
        <p:spPr>
          <a:xfrm>
            <a:off x="3624445" y="3333417"/>
            <a:ext cx="0" cy="1032900"/>
          </a:xfrm>
          <a:prstGeom prst="straightConnector1">
            <a:avLst/>
          </a:prstGeom>
          <a:noFill/>
          <a:ln w="9525" cap="flat" cmpd="sng">
            <a:solidFill>
              <a:schemeClr val="accent1"/>
            </a:solidFill>
            <a:prstDash val="solid"/>
            <a:miter lim="800000"/>
            <a:headEnd type="none" w="sm" len="sm"/>
            <a:tailEnd type="triangle" w="med" len="med"/>
          </a:ln>
        </p:spPr>
      </p:cxnSp>
      <p:cxnSp>
        <p:nvCxnSpPr>
          <p:cNvPr id="17082" name="Google Shape;17082;p404"/>
          <p:cNvCxnSpPr>
            <a:stCxn id="17063" idx="2"/>
            <a:endCxn id="17073" idx="0"/>
          </p:cNvCxnSpPr>
          <p:nvPr/>
        </p:nvCxnSpPr>
        <p:spPr>
          <a:xfrm>
            <a:off x="4858828" y="3333417"/>
            <a:ext cx="0" cy="1032900"/>
          </a:xfrm>
          <a:prstGeom prst="straightConnector1">
            <a:avLst/>
          </a:prstGeom>
          <a:noFill/>
          <a:ln w="9525" cap="flat" cmpd="sng">
            <a:solidFill>
              <a:schemeClr val="accent1"/>
            </a:solidFill>
            <a:prstDash val="solid"/>
            <a:miter lim="800000"/>
            <a:headEnd type="none" w="sm" len="sm"/>
            <a:tailEnd type="triangle" w="med" len="med"/>
          </a:ln>
        </p:spPr>
      </p:cxnSp>
      <p:cxnSp>
        <p:nvCxnSpPr>
          <p:cNvPr id="17083" name="Google Shape;17083;p404"/>
          <p:cNvCxnSpPr>
            <a:stCxn id="17064" idx="2"/>
            <a:endCxn id="17074" idx="0"/>
          </p:cNvCxnSpPr>
          <p:nvPr/>
        </p:nvCxnSpPr>
        <p:spPr>
          <a:xfrm>
            <a:off x="6093211" y="3333417"/>
            <a:ext cx="0" cy="1032900"/>
          </a:xfrm>
          <a:prstGeom prst="straightConnector1">
            <a:avLst/>
          </a:prstGeom>
          <a:noFill/>
          <a:ln w="9525" cap="flat" cmpd="sng">
            <a:solidFill>
              <a:schemeClr val="accent1"/>
            </a:solidFill>
            <a:prstDash val="solid"/>
            <a:miter lim="800000"/>
            <a:headEnd type="none" w="sm" len="sm"/>
            <a:tailEnd type="triangle" w="med" len="med"/>
          </a:ln>
        </p:spPr>
      </p:cxnSp>
      <p:cxnSp>
        <p:nvCxnSpPr>
          <p:cNvPr id="17084" name="Google Shape;17084;p404"/>
          <p:cNvCxnSpPr>
            <a:stCxn id="17065" idx="2"/>
            <a:endCxn id="17075" idx="0"/>
          </p:cNvCxnSpPr>
          <p:nvPr/>
        </p:nvCxnSpPr>
        <p:spPr>
          <a:xfrm>
            <a:off x="7327594" y="3333417"/>
            <a:ext cx="0" cy="1032900"/>
          </a:xfrm>
          <a:prstGeom prst="straightConnector1">
            <a:avLst/>
          </a:prstGeom>
          <a:noFill/>
          <a:ln w="9525" cap="flat" cmpd="sng">
            <a:solidFill>
              <a:schemeClr val="accent1"/>
            </a:solidFill>
            <a:prstDash val="solid"/>
            <a:miter lim="800000"/>
            <a:headEnd type="none" w="sm" len="sm"/>
            <a:tailEnd type="triangle" w="med" len="med"/>
          </a:ln>
        </p:spPr>
      </p:cxnSp>
      <p:cxnSp>
        <p:nvCxnSpPr>
          <p:cNvPr id="17085" name="Google Shape;17085;p404"/>
          <p:cNvCxnSpPr>
            <a:stCxn id="17066" idx="2"/>
            <a:endCxn id="17076" idx="0"/>
          </p:cNvCxnSpPr>
          <p:nvPr/>
        </p:nvCxnSpPr>
        <p:spPr>
          <a:xfrm>
            <a:off x="8561977" y="3333417"/>
            <a:ext cx="0" cy="1032900"/>
          </a:xfrm>
          <a:prstGeom prst="straightConnector1">
            <a:avLst/>
          </a:prstGeom>
          <a:noFill/>
          <a:ln w="9525" cap="flat" cmpd="sng">
            <a:solidFill>
              <a:schemeClr val="accent1"/>
            </a:solidFill>
            <a:prstDash val="solid"/>
            <a:miter lim="800000"/>
            <a:headEnd type="none" w="sm" len="sm"/>
            <a:tailEnd type="triangle" w="med" len="med"/>
          </a:ln>
        </p:spPr>
      </p:cxnSp>
      <p:cxnSp>
        <p:nvCxnSpPr>
          <p:cNvPr id="17086" name="Google Shape;17086;p404"/>
          <p:cNvCxnSpPr>
            <a:stCxn id="17067" idx="2"/>
            <a:endCxn id="17077" idx="0"/>
          </p:cNvCxnSpPr>
          <p:nvPr/>
        </p:nvCxnSpPr>
        <p:spPr>
          <a:xfrm>
            <a:off x="9796360" y="3333417"/>
            <a:ext cx="0" cy="1032900"/>
          </a:xfrm>
          <a:prstGeom prst="straightConnector1">
            <a:avLst/>
          </a:prstGeom>
          <a:noFill/>
          <a:ln w="9525" cap="flat" cmpd="sng">
            <a:solidFill>
              <a:schemeClr val="accent1"/>
            </a:solidFill>
            <a:prstDash val="solid"/>
            <a:miter lim="800000"/>
            <a:headEnd type="none" w="sm" len="sm"/>
            <a:tailEnd type="triangle" w="med" len="med"/>
          </a:ln>
        </p:spPr>
      </p:cxnSp>
      <p:cxnSp>
        <p:nvCxnSpPr>
          <p:cNvPr id="17087" name="Google Shape;17087;p404"/>
          <p:cNvCxnSpPr>
            <a:stCxn id="17068" idx="2"/>
            <a:endCxn id="17078" idx="0"/>
          </p:cNvCxnSpPr>
          <p:nvPr/>
        </p:nvCxnSpPr>
        <p:spPr>
          <a:xfrm>
            <a:off x="11030745" y="3333417"/>
            <a:ext cx="0" cy="1032900"/>
          </a:xfrm>
          <a:prstGeom prst="straightConnector1">
            <a:avLst/>
          </a:prstGeom>
          <a:noFill/>
          <a:ln w="9525" cap="flat" cmpd="sng">
            <a:solidFill>
              <a:schemeClr val="accent1"/>
            </a:solidFill>
            <a:prstDash val="solid"/>
            <a:miter lim="800000"/>
            <a:headEnd type="none" w="sm" len="sm"/>
            <a:tailEnd type="triangle" w="med" len="med"/>
          </a:ln>
        </p:spPr>
      </p:cxnSp>
      <p:sp>
        <p:nvSpPr>
          <p:cNvPr id="17088" name="Google Shape;17088;p404"/>
          <p:cNvSpPr txBox="1"/>
          <p:nvPr/>
        </p:nvSpPr>
        <p:spPr>
          <a:xfrm>
            <a:off x="593710" y="6064408"/>
            <a:ext cx="10972200" cy="375000"/>
          </a:xfrm>
          <a:prstGeom prst="rect">
            <a:avLst/>
          </a:prstGeom>
          <a:noFill/>
          <a:ln>
            <a:noFill/>
          </a:ln>
        </p:spPr>
        <p:txBody>
          <a:bodyPr spcFirstLastPara="1" wrap="square" lIns="0"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a:t>** Proper document schema design yields more entity data per document than found in a relational database row</a:t>
            </a:r>
            <a:endParaRPr sz="1100"/>
          </a:p>
          <a:p>
            <a:pPr marL="0" marR="0" lvl="0" indent="0" algn="ctr" rtl="0">
              <a:lnSpc>
                <a:spcPct val="100000"/>
              </a:lnSpc>
              <a:spcBef>
                <a:spcPts val="0"/>
              </a:spcBef>
              <a:spcAft>
                <a:spcPts val="0"/>
              </a:spcAft>
              <a:buClr>
                <a:srgbClr val="000000"/>
              </a:buClr>
              <a:buSzPts val="1100"/>
              <a:buFont typeface="Arial"/>
              <a:buNone/>
            </a:pPr>
            <a:endParaRPr sz="1100"/>
          </a:p>
          <a:p>
            <a:pPr marL="0" marR="0" lvl="0" indent="0" algn="ctr" rtl="0">
              <a:lnSpc>
                <a:spcPct val="100000"/>
              </a:lnSpc>
              <a:spcBef>
                <a:spcPts val="0"/>
              </a:spcBef>
              <a:spcAft>
                <a:spcPts val="0"/>
              </a:spcAft>
              <a:buClr>
                <a:srgbClr val="000000"/>
              </a:buClr>
              <a:buSzPts val="1100"/>
              <a:buFont typeface="Arial"/>
              <a:buNone/>
            </a:pPr>
            <a:endParaRPr sz="1100"/>
          </a:p>
        </p:txBody>
      </p:sp>
    </p:spTree>
    <p:extLst>
      <p:ext uri="{BB962C8B-B14F-4D97-AF65-F5344CB8AC3E}">
        <p14:creationId xmlns:p14="http://schemas.microsoft.com/office/powerpoint/2010/main" val="2048575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58"/>
        <p:cNvGrpSpPr/>
        <p:nvPr/>
      </p:nvGrpSpPr>
      <p:grpSpPr>
        <a:xfrm>
          <a:off x="0" y="0"/>
          <a:ext cx="0" cy="0"/>
          <a:chOff x="0" y="0"/>
          <a:chExt cx="0" cy="0"/>
        </a:xfrm>
      </p:grpSpPr>
      <p:sp>
        <p:nvSpPr>
          <p:cNvPr id="16959" name="Google Shape;16959;p400"/>
          <p:cNvSpPr txBox="1">
            <a:spLocks noGrp="1"/>
          </p:cNvSpPr>
          <p:nvPr>
            <p:ph type="title"/>
          </p:nvPr>
        </p:nvSpPr>
        <p:spPr>
          <a:xfrm>
            <a:off x="609600" y="457200"/>
            <a:ext cx="10954638" cy="74295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dk2"/>
              </a:buClr>
              <a:buSzPts val="2800"/>
              <a:buFont typeface="Arial"/>
              <a:buNone/>
            </a:pPr>
            <a:r>
              <a:rPr lang="en-US" sz="2800" b="1" i="0" u="none" strike="noStrike" cap="none">
                <a:solidFill>
                  <a:schemeClr val="dk2"/>
                </a:solidFill>
                <a:latin typeface="Arial"/>
                <a:ea typeface="Arial"/>
                <a:cs typeface="Arial"/>
                <a:sym typeface="Arial"/>
              </a:rPr>
              <a:t>Best way to work with data</a:t>
            </a:r>
            <a:endParaRPr/>
          </a:p>
        </p:txBody>
      </p:sp>
      <p:grpSp>
        <p:nvGrpSpPr>
          <p:cNvPr id="16960" name="Google Shape;16960;p400"/>
          <p:cNvGrpSpPr/>
          <p:nvPr/>
        </p:nvGrpSpPr>
        <p:grpSpPr>
          <a:xfrm>
            <a:off x="1479593" y="2097121"/>
            <a:ext cx="773113" cy="915988"/>
            <a:chOff x="847" y="1321"/>
            <a:chExt cx="487" cy="577"/>
          </a:xfrm>
        </p:grpSpPr>
        <p:sp>
          <p:nvSpPr>
            <p:cNvPr id="16961" name="Google Shape;16961;p400"/>
            <p:cNvSpPr/>
            <p:nvPr/>
          </p:nvSpPr>
          <p:spPr>
            <a:xfrm>
              <a:off x="924" y="1471"/>
              <a:ext cx="352" cy="427"/>
            </a:xfrm>
            <a:custGeom>
              <a:avLst/>
              <a:gdLst/>
              <a:ahLst/>
              <a:cxnLst/>
              <a:rect l="l" t="t" r="r" b="b"/>
              <a:pathLst>
                <a:path w="183" h="227" extrusionOk="0">
                  <a:moveTo>
                    <a:pt x="67" y="20"/>
                  </a:moveTo>
                  <a:lnTo>
                    <a:pt x="67" y="20"/>
                  </a:lnTo>
                  <a:cubicBezTo>
                    <a:pt x="67" y="9"/>
                    <a:pt x="76" y="0"/>
                    <a:pt x="87" y="0"/>
                  </a:cubicBezTo>
                  <a:cubicBezTo>
                    <a:pt x="98" y="0"/>
                    <a:pt x="107" y="9"/>
                    <a:pt x="107" y="20"/>
                  </a:cubicBezTo>
                  <a:lnTo>
                    <a:pt x="107" y="100"/>
                  </a:lnTo>
                  <a:lnTo>
                    <a:pt x="167" y="120"/>
                  </a:lnTo>
                  <a:cubicBezTo>
                    <a:pt x="180" y="124"/>
                    <a:pt x="183" y="140"/>
                    <a:pt x="180" y="154"/>
                  </a:cubicBezTo>
                  <a:lnTo>
                    <a:pt x="167" y="227"/>
                  </a:lnTo>
                  <a:lnTo>
                    <a:pt x="60" y="227"/>
                  </a:lnTo>
                  <a:lnTo>
                    <a:pt x="7" y="147"/>
                  </a:lnTo>
                  <a:cubicBezTo>
                    <a:pt x="1" y="138"/>
                    <a:pt x="0" y="120"/>
                    <a:pt x="13" y="120"/>
                  </a:cubicBezTo>
                  <a:cubicBezTo>
                    <a:pt x="27" y="120"/>
                    <a:pt x="40" y="126"/>
                    <a:pt x="67" y="167"/>
                  </a:cubicBezTo>
                  <a:lnTo>
                    <a:pt x="67" y="20"/>
                  </a:lnTo>
                  <a:lnTo>
                    <a:pt x="67" y="20"/>
                  </a:lnTo>
                  <a:close/>
                </a:path>
              </a:pathLst>
            </a:custGeom>
            <a:noFill/>
            <a:ln w="38100" cap="rnd" cmpd="sng">
              <a:solidFill>
                <a:srgbClr val="1161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62" name="Google Shape;16962;p400"/>
            <p:cNvSpPr/>
            <p:nvPr/>
          </p:nvSpPr>
          <p:spPr>
            <a:xfrm>
              <a:off x="847" y="1321"/>
              <a:ext cx="487" cy="301"/>
            </a:xfrm>
            <a:custGeom>
              <a:avLst/>
              <a:gdLst/>
              <a:ahLst/>
              <a:cxnLst/>
              <a:rect l="l" t="t" r="r" b="b"/>
              <a:pathLst>
                <a:path w="253" h="160" extrusionOk="0">
                  <a:moveTo>
                    <a:pt x="60" y="160"/>
                  </a:moveTo>
                  <a:lnTo>
                    <a:pt x="60" y="160"/>
                  </a:lnTo>
                  <a:lnTo>
                    <a:pt x="40" y="160"/>
                  </a:lnTo>
                  <a:cubicBezTo>
                    <a:pt x="18" y="160"/>
                    <a:pt x="0" y="142"/>
                    <a:pt x="0" y="120"/>
                  </a:cubicBezTo>
                  <a:lnTo>
                    <a:pt x="0" y="40"/>
                  </a:lnTo>
                  <a:cubicBezTo>
                    <a:pt x="0" y="18"/>
                    <a:pt x="18" y="0"/>
                    <a:pt x="40" y="0"/>
                  </a:cubicBezTo>
                  <a:lnTo>
                    <a:pt x="213" y="0"/>
                  </a:lnTo>
                  <a:cubicBezTo>
                    <a:pt x="236" y="0"/>
                    <a:pt x="253" y="18"/>
                    <a:pt x="253" y="40"/>
                  </a:cubicBezTo>
                  <a:lnTo>
                    <a:pt x="253" y="120"/>
                  </a:lnTo>
                  <a:cubicBezTo>
                    <a:pt x="253" y="142"/>
                    <a:pt x="236" y="160"/>
                    <a:pt x="213" y="160"/>
                  </a:cubicBezTo>
                  <a:lnTo>
                    <a:pt x="193" y="160"/>
                  </a:lnTo>
                </a:path>
              </a:pathLst>
            </a:custGeom>
            <a:noFill/>
            <a:ln w="38100" cap="rnd" cmpd="sng">
              <a:solidFill>
                <a:srgbClr val="15AA5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6963" name="Google Shape;16963;p400"/>
          <p:cNvGrpSpPr/>
          <p:nvPr/>
        </p:nvGrpSpPr>
        <p:grpSpPr>
          <a:xfrm>
            <a:off x="7119950" y="2106646"/>
            <a:ext cx="898525" cy="896938"/>
            <a:chOff x="4485" y="1315"/>
            <a:chExt cx="566" cy="565"/>
          </a:xfrm>
        </p:grpSpPr>
        <p:sp>
          <p:nvSpPr>
            <p:cNvPr id="16964" name="Google Shape;16964;p400"/>
            <p:cNvSpPr/>
            <p:nvPr/>
          </p:nvSpPr>
          <p:spPr>
            <a:xfrm>
              <a:off x="4650" y="1624"/>
              <a:ext cx="91" cy="91"/>
            </a:xfrm>
            <a:custGeom>
              <a:avLst/>
              <a:gdLst/>
              <a:ahLst/>
              <a:cxnLst/>
              <a:rect l="l" t="t" r="r" b="b"/>
              <a:pathLst>
                <a:path w="47" h="47" extrusionOk="0">
                  <a:moveTo>
                    <a:pt x="0" y="0"/>
                  </a:moveTo>
                  <a:lnTo>
                    <a:pt x="0" y="0"/>
                  </a:lnTo>
                  <a:lnTo>
                    <a:pt x="47" y="47"/>
                  </a:lnTo>
                </a:path>
              </a:pathLst>
            </a:custGeom>
            <a:noFill/>
            <a:ln w="38100" cap="rnd" cmpd="sng">
              <a:solidFill>
                <a:srgbClr val="15AA5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65" name="Google Shape;16965;p400"/>
            <p:cNvSpPr/>
            <p:nvPr/>
          </p:nvSpPr>
          <p:spPr>
            <a:xfrm>
              <a:off x="4704" y="1614"/>
              <a:ext cx="138" cy="266"/>
            </a:xfrm>
            <a:custGeom>
              <a:avLst/>
              <a:gdLst/>
              <a:ahLst/>
              <a:cxnLst/>
              <a:rect l="l" t="t" r="r" b="b"/>
              <a:pathLst>
                <a:path w="71" h="137" extrusionOk="0">
                  <a:moveTo>
                    <a:pt x="71" y="0"/>
                  </a:moveTo>
                  <a:lnTo>
                    <a:pt x="71" y="0"/>
                  </a:lnTo>
                  <a:cubicBezTo>
                    <a:pt x="71" y="10"/>
                    <a:pt x="71" y="47"/>
                    <a:pt x="66" y="61"/>
                  </a:cubicBezTo>
                  <a:cubicBezTo>
                    <a:pt x="63" y="70"/>
                    <a:pt x="54" y="83"/>
                    <a:pt x="47" y="90"/>
                  </a:cubicBezTo>
                  <a:lnTo>
                    <a:pt x="0" y="137"/>
                  </a:lnTo>
                  <a:lnTo>
                    <a:pt x="9" y="62"/>
                  </a:lnTo>
                </a:path>
              </a:pathLst>
            </a:custGeom>
            <a:noFill/>
            <a:ln w="38100" cap="rnd" cmpd="sng">
              <a:solidFill>
                <a:srgbClr val="1161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66" name="Google Shape;16966;p400"/>
            <p:cNvSpPr/>
            <p:nvPr/>
          </p:nvSpPr>
          <p:spPr>
            <a:xfrm>
              <a:off x="4485" y="1523"/>
              <a:ext cx="265" cy="137"/>
            </a:xfrm>
            <a:custGeom>
              <a:avLst/>
              <a:gdLst/>
              <a:ahLst/>
              <a:cxnLst/>
              <a:rect l="l" t="t" r="r" b="b"/>
              <a:pathLst>
                <a:path w="137" h="71" extrusionOk="0">
                  <a:moveTo>
                    <a:pt x="137" y="0"/>
                  </a:moveTo>
                  <a:lnTo>
                    <a:pt x="137" y="0"/>
                  </a:lnTo>
                  <a:cubicBezTo>
                    <a:pt x="127" y="0"/>
                    <a:pt x="89" y="0"/>
                    <a:pt x="75" y="4"/>
                  </a:cubicBezTo>
                  <a:cubicBezTo>
                    <a:pt x="66" y="7"/>
                    <a:pt x="54" y="17"/>
                    <a:pt x="47" y="24"/>
                  </a:cubicBezTo>
                  <a:cubicBezTo>
                    <a:pt x="29" y="42"/>
                    <a:pt x="0" y="71"/>
                    <a:pt x="0" y="71"/>
                  </a:cubicBezTo>
                  <a:lnTo>
                    <a:pt x="75" y="62"/>
                  </a:lnTo>
                </a:path>
              </a:pathLst>
            </a:custGeom>
            <a:noFill/>
            <a:ln w="38100" cap="rnd" cmpd="sng">
              <a:solidFill>
                <a:srgbClr val="1161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67" name="Google Shape;16967;p400"/>
            <p:cNvSpPr/>
            <p:nvPr/>
          </p:nvSpPr>
          <p:spPr>
            <a:xfrm>
              <a:off x="4494" y="1697"/>
              <a:ext cx="173" cy="173"/>
            </a:xfrm>
            <a:custGeom>
              <a:avLst/>
              <a:gdLst/>
              <a:ahLst/>
              <a:cxnLst/>
              <a:rect l="l" t="t" r="r" b="b"/>
              <a:pathLst>
                <a:path w="89" h="89" extrusionOk="0">
                  <a:moveTo>
                    <a:pt x="80" y="28"/>
                  </a:moveTo>
                  <a:lnTo>
                    <a:pt x="80" y="28"/>
                  </a:lnTo>
                  <a:cubicBezTo>
                    <a:pt x="89" y="37"/>
                    <a:pt x="86" y="51"/>
                    <a:pt x="75" y="61"/>
                  </a:cubicBezTo>
                  <a:cubicBezTo>
                    <a:pt x="62" y="74"/>
                    <a:pt x="0" y="89"/>
                    <a:pt x="0" y="89"/>
                  </a:cubicBezTo>
                  <a:cubicBezTo>
                    <a:pt x="0" y="89"/>
                    <a:pt x="15" y="27"/>
                    <a:pt x="28" y="14"/>
                  </a:cubicBezTo>
                  <a:cubicBezTo>
                    <a:pt x="39" y="3"/>
                    <a:pt x="52" y="0"/>
                    <a:pt x="61" y="9"/>
                  </a:cubicBezTo>
                </a:path>
              </a:pathLst>
            </a:custGeom>
            <a:noFill/>
            <a:ln w="38100" cap="rnd" cmpd="sng">
              <a:solidFill>
                <a:srgbClr val="15AA5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68" name="Google Shape;16968;p400"/>
            <p:cNvSpPr/>
            <p:nvPr/>
          </p:nvSpPr>
          <p:spPr>
            <a:xfrm>
              <a:off x="4613" y="1315"/>
              <a:ext cx="438" cy="437"/>
            </a:xfrm>
            <a:custGeom>
              <a:avLst/>
              <a:gdLst/>
              <a:ahLst/>
              <a:cxnLst/>
              <a:rect l="l" t="t" r="r" b="b"/>
              <a:pathLst>
                <a:path w="226" h="225" extrusionOk="0">
                  <a:moveTo>
                    <a:pt x="0" y="178"/>
                  </a:moveTo>
                  <a:lnTo>
                    <a:pt x="0" y="178"/>
                  </a:lnTo>
                  <a:cubicBezTo>
                    <a:pt x="0" y="178"/>
                    <a:pt x="146" y="32"/>
                    <a:pt x="156" y="22"/>
                  </a:cubicBezTo>
                  <a:cubicBezTo>
                    <a:pt x="170" y="8"/>
                    <a:pt x="226" y="0"/>
                    <a:pt x="226" y="0"/>
                  </a:cubicBezTo>
                  <a:cubicBezTo>
                    <a:pt x="226" y="0"/>
                    <a:pt x="217" y="55"/>
                    <a:pt x="203" y="69"/>
                  </a:cubicBezTo>
                  <a:cubicBezTo>
                    <a:pt x="184" y="88"/>
                    <a:pt x="47" y="225"/>
                    <a:pt x="47" y="225"/>
                  </a:cubicBezTo>
                  <a:lnTo>
                    <a:pt x="0" y="178"/>
                  </a:lnTo>
                  <a:lnTo>
                    <a:pt x="0" y="178"/>
                  </a:lnTo>
                  <a:close/>
                </a:path>
              </a:pathLst>
            </a:custGeom>
            <a:noFill/>
            <a:ln w="38100" cap="rnd" cmpd="sng">
              <a:solidFill>
                <a:srgbClr val="11614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6969" name="Google Shape;16969;p400"/>
          <p:cNvGrpSpPr/>
          <p:nvPr/>
        </p:nvGrpSpPr>
        <p:grpSpPr>
          <a:xfrm>
            <a:off x="10079762" y="2097121"/>
            <a:ext cx="917576" cy="915988"/>
            <a:chOff x="6328" y="1321"/>
            <a:chExt cx="578" cy="577"/>
          </a:xfrm>
        </p:grpSpPr>
        <p:sp>
          <p:nvSpPr>
            <p:cNvPr id="16970" name="Google Shape;16970;p400"/>
            <p:cNvSpPr/>
            <p:nvPr/>
          </p:nvSpPr>
          <p:spPr>
            <a:xfrm>
              <a:off x="6328" y="1321"/>
              <a:ext cx="251" cy="402"/>
            </a:xfrm>
            <a:custGeom>
              <a:avLst/>
              <a:gdLst/>
              <a:ahLst/>
              <a:cxnLst/>
              <a:rect l="l" t="t" r="r" b="b"/>
              <a:pathLst>
                <a:path w="133" h="214" extrusionOk="0">
                  <a:moveTo>
                    <a:pt x="0" y="0"/>
                  </a:moveTo>
                  <a:lnTo>
                    <a:pt x="0" y="0"/>
                  </a:lnTo>
                  <a:lnTo>
                    <a:pt x="133" y="0"/>
                  </a:lnTo>
                  <a:lnTo>
                    <a:pt x="133" y="214"/>
                  </a:lnTo>
                  <a:lnTo>
                    <a:pt x="0" y="214"/>
                  </a:lnTo>
                  <a:lnTo>
                    <a:pt x="0" y="0"/>
                  </a:lnTo>
                  <a:close/>
                </a:path>
              </a:pathLst>
            </a:custGeom>
            <a:noFill/>
            <a:ln w="38100" cap="rnd" cmpd="sng">
              <a:solidFill>
                <a:srgbClr val="235E4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71" name="Google Shape;16971;p400"/>
            <p:cNvSpPr/>
            <p:nvPr/>
          </p:nvSpPr>
          <p:spPr>
            <a:xfrm>
              <a:off x="6629" y="1396"/>
              <a:ext cx="202" cy="201"/>
            </a:xfrm>
            <a:custGeom>
              <a:avLst/>
              <a:gdLst/>
              <a:ahLst/>
              <a:cxnLst/>
              <a:rect l="l" t="t" r="r" b="b"/>
              <a:pathLst>
                <a:path w="107" h="107" extrusionOk="0">
                  <a:moveTo>
                    <a:pt x="107" y="107"/>
                  </a:moveTo>
                  <a:lnTo>
                    <a:pt x="107" y="107"/>
                  </a:lnTo>
                  <a:lnTo>
                    <a:pt x="107" y="54"/>
                  </a:lnTo>
                  <a:cubicBezTo>
                    <a:pt x="107" y="24"/>
                    <a:pt x="83" y="0"/>
                    <a:pt x="53" y="0"/>
                  </a:cubicBezTo>
                  <a:lnTo>
                    <a:pt x="0" y="0"/>
                  </a:lnTo>
                </a:path>
              </a:pathLst>
            </a:custGeom>
            <a:noFill/>
            <a:ln w="38100" cap="rnd" cmpd="sng">
              <a:solidFill>
                <a:srgbClr val="15AA5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72" name="Google Shape;16972;p400"/>
            <p:cNvSpPr/>
            <p:nvPr/>
          </p:nvSpPr>
          <p:spPr>
            <a:xfrm>
              <a:off x="6629" y="1321"/>
              <a:ext cx="76" cy="150"/>
            </a:xfrm>
            <a:custGeom>
              <a:avLst/>
              <a:gdLst/>
              <a:ahLst/>
              <a:cxnLst/>
              <a:rect l="l" t="t" r="r" b="b"/>
              <a:pathLst>
                <a:path w="40" h="80" extrusionOk="0">
                  <a:moveTo>
                    <a:pt x="40" y="0"/>
                  </a:moveTo>
                  <a:lnTo>
                    <a:pt x="40" y="0"/>
                  </a:lnTo>
                  <a:lnTo>
                    <a:pt x="0" y="40"/>
                  </a:lnTo>
                  <a:lnTo>
                    <a:pt x="40" y="80"/>
                  </a:lnTo>
                </a:path>
              </a:pathLst>
            </a:custGeom>
            <a:noFill/>
            <a:ln w="38100" cap="rnd" cmpd="sng">
              <a:solidFill>
                <a:srgbClr val="15AA5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73" name="Google Shape;16973;p400"/>
            <p:cNvSpPr/>
            <p:nvPr/>
          </p:nvSpPr>
          <p:spPr>
            <a:xfrm>
              <a:off x="6755" y="1522"/>
              <a:ext cx="151" cy="75"/>
            </a:xfrm>
            <a:custGeom>
              <a:avLst/>
              <a:gdLst/>
              <a:ahLst/>
              <a:cxnLst/>
              <a:rect l="l" t="t" r="r" b="b"/>
              <a:pathLst>
                <a:path w="80" h="40" extrusionOk="0">
                  <a:moveTo>
                    <a:pt x="80" y="0"/>
                  </a:moveTo>
                  <a:lnTo>
                    <a:pt x="80" y="0"/>
                  </a:lnTo>
                  <a:lnTo>
                    <a:pt x="40" y="40"/>
                  </a:lnTo>
                  <a:lnTo>
                    <a:pt x="0" y="0"/>
                  </a:lnTo>
                </a:path>
              </a:pathLst>
            </a:custGeom>
            <a:noFill/>
            <a:ln w="38100" cap="rnd" cmpd="sng">
              <a:solidFill>
                <a:srgbClr val="15AA5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74" name="Google Shape;16974;p400"/>
            <p:cNvSpPr/>
            <p:nvPr/>
          </p:nvSpPr>
          <p:spPr>
            <a:xfrm>
              <a:off x="6503" y="1648"/>
              <a:ext cx="403" cy="250"/>
            </a:xfrm>
            <a:custGeom>
              <a:avLst/>
              <a:gdLst/>
              <a:ahLst/>
              <a:cxnLst/>
              <a:rect l="l" t="t" r="r" b="b"/>
              <a:pathLst>
                <a:path w="214" h="133" extrusionOk="0">
                  <a:moveTo>
                    <a:pt x="43" y="0"/>
                  </a:moveTo>
                  <a:lnTo>
                    <a:pt x="43" y="0"/>
                  </a:lnTo>
                  <a:lnTo>
                    <a:pt x="214" y="0"/>
                  </a:lnTo>
                  <a:lnTo>
                    <a:pt x="214" y="133"/>
                  </a:lnTo>
                  <a:lnTo>
                    <a:pt x="0" y="133"/>
                  </a:lnTo>
                  <a:lnTo>
                    <a:pt x="0" y="40"/>
                  </a:lnTo>
                </a:path>
              </a:pathLst>
            </a:custGeom>
            <a:noFill/>
            <a:ln w="38100" cap="rnd" cmpd="sng">
              <a:solidFill>
                <a:srgbClr val="235E47"/>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6975" name="Google Shape;16975;p400"/>
          <p:cNvGrpSpPr/>
          <p:nvPr/>
        </p:nvGrpSpPr>
        <p:grpSpPr>
          <a:xfrm>
            <a:off x="4181632" y="2313262"/>
            <a:ext cx="1127036" cy="556729"/>
            <a:chOff x="4068820" y="2313262"/>
            <a:chExt cx="1127036" cy="556729"/>
          </a:xfrm>
        </p:grpSpPr>
        <p:cxnSp>
          <p:nvCxnSpPr>
            <p:cNvPr id="16976" name="Google Shape;16976;p400"/>
            <p:cNvCxnSpPr/>
            <p:nvPr/>
          </p:nvCxnSpPr>
          <p:spPr>
            <a:xfrm>
              <a:off x="5039700" y="2326839"/>
              <a:ext cx="0" cy="529500"/>
            </a:xfrm>
            <a:prstGeom prst="straightConnector1">
              <a:avLst/>
            </a:prstGeom>
            <a:noFill/>
            <a:ln w="28575" cap="flat" cmpd="sng">
              <a:solidFill>
                <a:srgbClr val="15AA50"/>
              </a:solidFill>
              <a:prstDash val="solid"/>
              <a:round/>
              <a:headEnd type="none" w="med" len="med"/>
              <a:tailEnd type="none" w="med" len="med"/>
            </a:ln>
          </p:spPr>
        </p:cxnSp>
        <p:cxnSp>
          <p:nvCxnSpPr>
            <p:cNvPr id="16977" name="Google Shape;16977;p400"/>
            <p:cNvCxnSpPr/>
            <p:nvPr/>
          </p:nvCxnSpPr>
          <p:spPr>
            <a:xfrm>
              <a:off x="4856387" y="2387944"/>
              <a:ext cx="6900" cy="441300"/>
            </a:xfrm>
            <a:prstGeom prst="straightConnector1">
              <a:avLst/>
            </a:prstGeom>
            <a:noFill/>
            <a:ln w="28575" cap="flat" cmpd="sng">
              <a:solidFill>
                <a:srgbClr val="15AA50"/>
              </a:solidFill>
              <a:prstDash val="solid"/>
              <a:round/>
              <a:headEnd type="none" w="med" len="med"/>
              <a:tailEnd type="none" w="med" len="med"/>
            </a:ln>
          </p:spPr>
        </p:cxnSp>
        <p:cxnSp>
          <p:nvCxnSpPr>
            <p:cNvPr id="16978" name="Google Shape;16978;p400"/>
            <p:cNvCxnSpPr/>
            <p:nvPr/>
          </p:nvCxnSpPr>
          <p:spPr>
            <a:xfrm>
              <a:off x="4693443" y="2530522"/>
              <a:ext cx="0" cy="237600"/>
            </a:xfrm>
            <a:prstGeom prst="straightConnector1">
              <a:avLst/>
            </a:prstGeom>
            <a:noFill/>
            <a:ln w="28575" cap="rnd" cmpd="sng">
              <a:solidFill>
                <a:srgbClr val="15AA50"/>
              </a:solidFill>
              <a:prstDash val="solid"/>
              <a:round/>
              <a:headEnd type="none" w="med" len="med"/>
              <a:tailEnd type="none" w="med" len="med"/>
            </a:ln>
          </p:spPr>
        </p:cxnSp>
        <p:sp>
          <p:nvSpPr>
            <p:cNvPr id="16979" name="Google Shape;16979;p400"/>
            <p:cNvSpPr/>
            <p:nvPr/>
          </p:nvSpPr>
          <p:spPr>
            <a:xfrm>
              <a:off x="4068820" y="2313262"/>
              <a:ext cx="1127036" cy="556729"/>
            </a:xfrm>
            <a:custGeom>
              <a:avLst/>
              <a:gdLst/>
              <a:ahLst/>
              <a:cxnLst/>
              <a:rect l="l" t="t" r="r" b="b"/>
              <a:pathLst>
                <a:path w="92" h="44" extrusionOk="0">
                  <a:moveTo>
                    <a:pt x="55" y="13"/>
                  </a:moveTo>
                  <a:cubicBezTo>
                    <a:pt x="25" y="2"/>
                    <a:pt x="25" y="2"/>
                    <a:pt x="25" y="2"/>
                  </a:cubicBezTo>
                  <a:cubicBezTo>
                    <a:pt x="23" y="1"/>
                    <a:pt x="20" y="0"/>
                    <a:pt x="18" y="0"/>
                  </a:cubicBezTo>
                  <a:cubicBezTo>
                    <a:pt x="4" y="0"/>
                    <a:pt x="4" y="0"/>
                    <a:pt x="4" y="0"/>
                  </a:cubicBezTo>
                  <a:cubicBezTo>
                    <a:pt x="2" y="0"/>
                    <a:pt x="0" y="2"/>
                    <a:pt x="0" y="4"/>
                  </a:cubicBezTo>
                  <a:cubicBezTo>
                    <a:pt x="0" y="40"/>
                    <a:pt x="0" y="40"/>
                    <a:pt x="0" y="40"/>
                  </a:cubicBezTo>
                  <a:cubicBezTo>
                    <a:pt x="0" y="42"/>
                    <a:pt x="2" y="44"/>
                    <a:pt x="4" y="44"/>
                  </a:cubicBezTo>
                  <a:cubicBezTo>
                    <a:pt x="18" y="44"/>
                    <a:pt x="18" y="44"/>
                    <a:pt x="18" y="44"/>
                  </a:cubicBezTo>
                  <a:cubicBezTo>
                    <a:pt x="20" y="44"/>
                    <a:pt x="23" y="43"/>
                    <a:pt x="25" y="41"/>
                  </a:cubicBezTo>
                  <a:cubicBezTo>
                    <a:pt x="67" y="3"/>
                    <a:pt x="67" y="3"/>
                    <a:pt x="67" y="3"/>
                  </a:cubicBezTo>
                  <a:cubicBezTo>
                    <a:pt x="68" y="1"/>
                    <a:pt x="71" y="0"/>
                    <a:pt x="74" y="0"/>
                  </a:cubicBezTo>
                  <a:cubicBezTo>
                    <a:pt x="88" y="0"/>
                    <a:pt x="88" y="0"/>
                    <a:pt x="88" y="0"/>
                  </a:cubicBezTo>
                  <a:cubicBezTo>
                    <a:pt x="90" y="0"/>
                    <a:pt x="92" y="2"/>
                    <a:pt x="92" y="4"/>
                  </a:cubicBezTo>
                  <a:cubicBezTo>
                    <a:pt x="92" y="40"/>
                    <a:pt x="92" y="40"/>
                    <a:pt x="92" y="40"/>
                  </a:cubicBezTo>
                  <a:cubicBezTo>
                    <a:pt x="92" y="42"/>
                    <a:pt x="90" y="44"/>
                    <a:pt x="88" y="44"/>
                  </a:cubicBezTo>
                  <a:cubicBezTo>
                    <a:pt x="74" y="44"/>
                    <a:pt x="74" y="44"/>
                    <a:pt x="74" y="44"/>
                  </a:cubicBezTo>
                  <a:cubicBezTo>
                    <a:pt x="71" y="44"/>
                    <a:pt x="68" y="43"/>
                    <a:pt x="66" y="42"/>
                  </a:cubicBezTo>
                  <a:cubicBezTo>
                    <a:pt x="37" y="31"/>
                    <a:pt x="37" y="31"/>
                    <a:pt x="37" y="31"/>
                  </a:cubicBezTo>
                </a:path>
              </a:pathLst>
            </a:custGeom>
            <a:noFill/>
            <a:ln w="28575" cap="flat" cmpd="sng">
              <a:solidFill>
                <a:srgbClr val="116149"/>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6980" name="Google Shape;16980;p400"/>
          <p:cNvSpPr txBox="1"/>
          <p:nvPr/>
        </p:nvSpPr>
        <p:spPr>
          <a:xfrm>
            <a:off x="609600" y="3488975"/>
            <a:ext cx="2513100" cy="256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accent1"/>
              </a:buClr>
              <a:buSzPts val="2400"/>
              <a:buFont typeface="Arial"/>
              <a:buNone/>
            </a:pPr>
            <a:r>
              <a:rPr lang="en-US" sz="2400" b="1">
                <a:solidFill>
                  <a:schemeClr val="accent1"/>
                </a:solidFill>
              </a:rPr>
              <a:t>Easy:</a:t>
            </a:r>
            <a:endParaRPr b="1">
              <a:solidFill>
                <a:schemeClr val="lt1"/>
              </a:solidFill>
              <a:latin typeface="Akzidenz-Grotesk Std Light"/>
              <a:ea typeface="Akzidenz-Grotesk Std Light"/>
              <a:cs typeface="Akzidenz-Grotesk Std Light"/>
              <a:sym typeface="Akzidenz-Grotesk Std Light"/>
            </a:endParaRPr>
          </a:p>
          <a:p>
            <a:pPr marL="0" lvl="0" indent="0" algn="ctr" rtl="0">
              <a:spcBef>
                <a:spcPts val="0"/>
              </a:spcBef>
              <a:spcAft>
                <a:spcPts val="0"/>
              </a:spcAft>
              <a:buClr>
                <a:schemeClr val="dk1"/>
              </a:buClr>
              <a:buSzPts val="2400"/>
              <a:buFont typeface="Arial"/>
              <a:buNone/>
            </a:pPr>
            <a:r>
              <a:rPr lang="en-US" sz="2400">
                <a:solidFill>
                  <a:schemeClr val="dk1"/>
                </a:solidFill>
              </a:rPr>
              <a:t>Work with data in a natural, intuitive way</a:t>
            </a:r>
            <a:endParaRPr sz="1600">
              <a:solidFill>
                <a:schemeClr val="dk1"/>
              </a:solidFill>
            </a:endParaRPr>
          </a:p>
          <a:p>
            <a:pPr marL="0" lvl="0" indent="0" algn="l" rtl="0">
              <a:spcBef>
                <a:spcPts val="0"/>
              </a:spcBef>
              <a:spcAft>
                <a:spcPts val="0"/>
              </a:spcAft>
              <a:buNone/>
            </a:pPr>
            <a:endParaRPr/>
          </a:p>
        </p:txBody>
      </p:sp>
      <p:sp>
        <p:nvSpPr>
          <p:cNvPr id="16981" name="Google Shape;16981;p400"/>
          <p:cNvSpPr txBox="1"/>
          <p:nvPr/>
        </p:nvSpPr>
        <p:spPr>
          <a:xfrm>
            <a:off x="3488600" y="3488975"/>
            <a:ext cx="2513100" cy="256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accent1"/>
              </a:buClr>
              <a:buSzPts val="2400"/>
              <a:buFont typeface="Arial"/>
              <a:buNone/>
            </a:pPr>
            <a:r>
              <a:rPr lang="en-US" sz="2400" b="1">
                <a:solidFill>
                  <a:schemeClr val="accent1"/>
                </a:solidFill>
              </a:rPr>
              <a:t>Flexible:</a:t>
            </a:r>
            <a:endParaRPr b="1">
              <a:solidFill>
                <a:schemeClr val="lt1"/>
              </a:solidFill>
              <a:latin typeface="Akzidenz-Grotesk Std Light"/>
              <a:ea typeface="Akzidenz-Grotesk Std Light"/>
              <a:cs typeface="Akzidenz-Grotesk Std Light"/>
              <a:sym typeface="Akzidenz-Grotesk Std Light"/>
            </a:endParaRPr>
          </a:p>
          <a:p>
            <a:pPr marL="0" lvl="0" indent="0" algn="ctr" rtl="0">
              <a:spcBef>
                <a:spcPts val="0"/>
              </a:spcBef>
              <a:spcAft>
                <a:spcPts val="0"/>
              </a:spcAft>
              <a:buNone/>
            </a:pPr>
            <a:r>
              <a:rPr lang="en-US" sz="2400">
                <a:solidFill>
                  <a:schemeClr val="dk1"/>
                </a:solidFill>
              </a:rPr>
              <a:t>Adapt and </a:t>
            </a:r>
            <a:endParaRPr sz="2400">
              <a:solidFill>
                <a:schemeClr val="dk1"/>
              </a:solidFill>
            </a:endParaRPr>
          </a:p>
          <a:p>
            <a:pPr marL="0" lvl="0" indent="0" algn="ctr" rtl="0">
              <a:spcBef>
                <a:spcPts val="0"/>
              </a:spcBef>
              <a:spcAft>
                <a:spcPts val="0"/>
              </a:spcAft>
              <a:buNone/>
            </a:pPr>
            <a:r>
              <a:rPr lang="en-US" sz="2400">
                <a:solidFill>
                  <a:schemeClr val="dk1"/>
                </a:solidFill>
              </a:rPr>
              <a:t>make changes quickly</a:t>
            </a:r>
            <a:endParaRPr sz="2400" b="1">
              <a:solidFill>
                <a:schemeClr val="accent1"/>
              </a:solidFill>
            </a:endParaRPr>
          </a:p>
        </p:txBody>
      </p:sp>
      <p:sp>
        <p:nvSpPr>
          <p:cNvPr id="16982" name="Google Shape;16982;p400"/>
          <p:cNvSpPr txBox="1"/>
          <p:nvPr/>
        </p:nvSpPr>
        <p:spPr>
          <a:xfrm>
            <a:off x="6312663" y="3488975"/>
            <a:ext cx="2513100" cy="256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accent1"/>
              </a:buClr>
              <a:buSzPts val="2400"/>
              <a:buFont typeface="Arial"/>
              <a:buNone/>
            </a:pPr>
            <a:r>
              <a:rPr lang="en-US" sz="2400" b="1">
                <a:solidFill>
                  <a:schemeClr val="accent1"/>
                </a:solidFill>
              </a:rPr>
              <a:t>Fast:</a:t>
            </a:r>
            <a:endParaRPr b="1">
              <a:solidFill>
                <a:schemeClr val="lt1"/>
              </a:solidFill>
              <a:latin typeface="Akzidenz-Grotesk Std Light"/>
              <a:ea typeface="Akzidenz-Grotesk Std Light"/>
              <a:cs typeface="Akzidenz-Grotesk Std Light"/>
              <a:sym typeface="Akzidenz-Grotesk Std Light"/>
            </a:endParaRPr>
          </a:p>
          <a:p>
            <a:pPr marL="0" lvl="0" indent="0" algn="ctr" rtl="0">
              <a:spcBef>
                <a:spcPts val="0"/>
              </a:spcBef>
              <a:spcAft>
                <a:spcPts val="0"/>
              </a:spcAft>
              <a:buNone/>
            </a:pPr>
            <a:r>
              <a:rPr lang="en-US" sz="2400">
                <a:solidFill>
                  <a:schemeClr val="dk1"/>
                </a:solidFill>
              </a:rPr>
              <a:t>Get great performance with less code</a:t>
            </a:r>
            <a:endParaRPr sz="1600">
              <a:solidFill>
                <a:schemeClr val="dk1"/>
              </a:solidFill>
            </a:endParaRPr>
          </a:p>
          <a:p>
            <a:pPr marL="0" lvl="0" indent="0" algn="ctr" rtl="0">
              <a:spcBef>
                <a:spcPts val="0"/>
              </a:spcBef>
              <a:spcAft>
                <a:spcPts val="0"/>
              </a:spcAft>
              <a:buNone/>
            </a:pPr>
            <a:endParaRPr sz="2400" b="1">
              <a:solidFill>
                <a:schemeClr val="accent1"/>
              </a:solidFill>
            </a:endParaRPr>
          </a:p>
        </p:txBody>
      </p:sp>
      <p:sp>
        <p:nvSpPr>
          <p:cNvPr id="16983" name="Google Shape;16983;p400"/>
          <p:cNvSpPr txBox="1"/>
          <p:nvPr/>
        </p:nvSpPr>
        <p:spPr>
          <a:xfrm>
            <a:off x="9266250" y="3488975"/>
            <a:ext cx="2544600" cy="256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accent1"/>
              </a:buClr>
              <a:buSzPts val="2400"/>
              <a:buFont typeface="Arial"/>
              <a:buNone/>
            </a:pPr>
            <a:r>
              <a:rPr lang="en-US" sz="2400" b="1">
                <a:solidFill>
                  <a:schemeClr val="accent1"/>
                </a:solidFill>
              </a:rPr>
              <a:t>Versatile:</a:t>
            </a:r>
            <a:endParaRPr b="1">
              <a:solidFill>
                <a:schemeClr val="lt1"/>
              </a:solidFill>
              <a:latin typeface="Akzidenz-Grotesk Std Light"/>
              <a:ea typeface="Akzidenz-Grotesk Std Light"/>
              <a:cs typeface="Akzidenz-Grotesk Std Light"/>
              <a:sym typeface="Akzidenz-Grotesk Std Light"/>
            </a:endParaRPr>
          </a:p>
          <a:p>
            <a:pPr marL="0" lvl="0" indent="0" algn="ctr" rtl="0">
              <a:spcBef>
                <a:spcPts val="0"/>
              </a:spcBef>
              <a:spcAft>
                <a:spcPts val="0"/>
              </a:spcAft>
              <a:buNone/>
            </a:pPr>
            <a:r>
              <a:rPr lang="en-US" sz="2400">
                <a:solidFill>
                  <a:schemeClr val="dk1"/>
                </a:solidFill>
              </a:rPr>
              <a:t>Supports a</a:t>
            </a:r>
            <a:endParaRPr sz="2400">
              <a:solidFill>
                <a:schemeClr val="dk1"/>
              </a:solidFill>
            </a:endParaRPr>
          </a:p>
          <a:p>
            <a:pPr marL="0" lvl="0" indent="0" algn="ctr" rtl="0">
              <a:spcBef>
                <a:spcPts val="0"/>
              </a:spcBef>
              <a:spcAft>
                <a:spcPts val="0"/>
              </a:spcAft>
              <a:buNone/>
            </a:pPr>
            <a:r>
              <a:rPr lang="en-US" sz="2400">
                <a:solidFill>
                  <a:schemeClr val="dk1"/>
                </a:solidFill>
              </a:rPr>
              <a:t>wide variety of data models </a:t>
            </a:r>
            <a:endParaRPr sz="2400">
              <a:solidFill>
                <a:schemeClr val="dk1"/>
              </a:solidFill>
            </a:endParaRPr>
          </a:p>
          <a:p>
            <a:pPr marL="0" lvl="0" indent="0" algn="ctr" rtl="0">
              <a:spcBef>
                <a:spcPts val="0"/>
              </a:spcBef>
              <a:spcAft>
                <a:spcPts val="0"/>
              </a:spcAft>
              <a:buNone/>
            </a:pPr>
            <a:r>
              <a:rPr lang="en-US" sz="2400">
                <a:solidFill>
                  <a:schemeClr val="dk1"/>
                </a:solidFill>
              </a:rPr>
              <a:t>and queries</a:t>
            </a:r>
            <a:endParaRPr sz="1600">
              <a:solidFill>
                <a:schemeClr val="dk1"/>
              </a:solidFill>
            </a:endParaRPr>
          </a:p>
          <a:p>
            <a:pPr marL="0" lvl="0" indent="0" algn="ctr" rtl="0">
              <a:spcBef>
                <a:spcPts val="0"/>
              </a:spcBef>
              <a:spcAft>
                <a:spcPts val="0"/>
              </a:spcAft>
              <a:buNone/>
            </a:pPr>
            <a:endParaRPr sz="2400" b="1">
              <a:solidFill>
                <a:schemeClr val="accent1"/>
              </a:solidFill>
            </a:endParaRPr>
          </a:p>
        </p:txBody>
      </p:sp>
    </p:spTree>
    <p:extLst>
      <p:ext uri="{BB962C8B-B14F-4D97-AF65-F5344CB8AC3E}">
        <p14:creationId xmlns:p14="http://schemas.microsoft.com/office/powerpoint/2010/main" val="3133486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3E771-B331-ED41-970C-4DA7212D6F51}"/>
              </a:ext>
            </a:extLst>
          </p:cNvPr>
          <p:cNvSpPr>
            <a:spLocks noGrp="1"/>
          </p:cNvSpPr>
          <p:nvPr>
            <p:ph type="title"/>
          </p:nvPr>
        </p:nvSpPr>
        <p:spPr/>
        <p:txBody>
          <a:bodyPr/>
          <a:lstStyle/>
          <a:p>
            <a:r>
              <a:rPr lang="de-DE" dirty="0" err="1"/>
              <a:t>Tabular</a:t>
            </a:r>
            <a:r>
              <a:rPr lang="de-DE" dirty="0"/>
              <a:t>/</a:t>
            </a:r>
            <a:r>
              <a:rPr lang="de-DE" strike="sngStrike" dirty="0"/>
              <a:t>Relational</a:t>
            </a:r>
            <a:r>
              <a:rPr lang="de-DE" dirty="0"/>
              <a:t> Data </a:t>
            </a:r>
            <a:r>
              <a:rPr lang="de-DE" dirty="0" err="1"/>
              <a:t>model</a:t>
            </a:r>
            <a:endParaRPr lang="de-DE" dirty="0"/>
          </a:p>
        </p:txBody>
      </p:sp>
      <p:grpSp>
        <p:nvGrpSpPr>
          <p:cNvPr id="45" name="Group 44">
            <a:extLst>
              <a:ext uri="{FF2B5EF4-FFF2-40B4-BE49-F238E27FC236}">
                <a16:creationId xmlns:a16="http://schemas.microsoft.com/office/drawing/2014/main" id="{E8D3456D-09D6-BD47-99D9-D1857B4245B2}"/>
              </a:ext>
            </a:extLst>
          </p:cNvPr>
          <p:cNvGrpSpPr/>
          <p:nvPr/>
        </p:nvGrpSpPr>
        <p:grpSpPr>
          <a:xfrm>
            <a:off x="1748183" y="1647975"/>
            <a:ext cx="4671667" cy="4590774"/>
            <a:chOff x="1333500" y="1200150"/>
            <a:chExt cx="4400549" cy="4324350"/>
          </a:xfrm>
        </p:grpSpPr>
        <p:sp>
          <p:nvSpPr>
            <p:cNvPr id="42" name="Rectangle 41">
              <a:extLst>
                <a:ext uri="{FF2B5EF4-FFF2-40B4-BE49-F238E27FC236}">
                  <a16:creationId xmlns:a16="http://schemas.microsoft.com/office/drawing/2014/main" id="{B72029C4-CECD-144E-A809-3492CECBE136}"/>
                </a:ext>
              </a:extLst>
            </p:cNvPr>
            <p:cNvSpPr/>
            <p:nvPr/>
          </p:nvSpPr>
          <p:spPr>
            <a:xfrm>
              <a:off x="1333500" y="1200150"/>
              <a:ext cx="4400549" cy="4324350"/>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400">
                <a:solidFill>
                  <a:schemeClr val="bg1"/>
                </a:solidFill>
              </a:endParaRPr>
            </a:p>
          </p:txBody>
        </p:sp>
        <p:grpSp>
          <p:nvGrpSpPr>
            <p:cNvPr id="41" name="Group 40">
              <a:extLst>
                <a:ext uri="{FF2B5EF4-FFF2-40B4-BE49-F238E27FC236}">
                  <a16:creationId xmlns:a16="http://schemas.microsoft.com/office/drawing/2014/main" id="{F744BB40-A7A6-214A-B305-1AFEC03E138E}"/>
                </a:ext>
              </a:extLst>
            </p:cNvPr>
            <p:cNvGrpSpPr/>
            <p:nvPr/>
          </p:nvGrpSpPr>
          <p:grpSpPr>
            <a:xfrm>
              <a:off x="1547085" y="1340123"/>
              <a:ext cx="4040462" cy="4039946"/>
              <a:chOff x="1919367" y="2857500"/>
              <a:chExt cx="4040462" cy="4039946"/>
            </a:xfrm>
            <a:solidFill>
              <a:schemeClr val="accent1"/>
            </a:solidFill>
          </p:grpSpPr>
          <p:pic>
            <p:nvPicPr>
              <p:cNvPr id="3" name="Picture 2">
                <a:extLst>
                  <a:ext uri="{FF2B5EF4-FFF2-40B4-BE49-F238E27FC236}">
                    <a16:creationId xmlns:a16="http://schemas.microsoft.com/office/drawing/2014/main" id="{D470FC38-A997-1641-B61D-E730D3F8216E}"/>
                  </a:ext>
                </a:extLst>
              </p:cNvPr>
              <p:cNvPicPr>
                <a:picLocks noChangeAspect="1"/>
              </p:cNvPicPr>
              <p:nvPr/>
            </p:nvPicPr>
            <p:blipFill>
              <a:blip r:embed="rId2"/>
              <a:stretch>
                <a:fillRect/>
              </a:stretch>
            </p:blipFill>
            <p:spPr>
              <a:xfrm>
                <a:off x="3259728" y="5078767"/>
                <a:ext cx="984227" cy="1014511"/>
              </a:xfrm>
              <a:prstGeom prst="rect">
                <a:avLst/>
              </a:prstGeom>
              <a:grpFill/>
            </p:spPr>
          </p:pic>
          <p:pic>
            <p:nvPicPr>
              <p:cNvPr id="4" name="Picture 3">
                <a:extLst>
                  <a:ext uri="{FF2B5EF4-FFF2-40B4-BE49-F238E27FC236}">
                    <a16:creationId xmlns:a16="http://schemas.microsoft.com/office/drawing/2014/main" id="{61ECB3EE-E5C6-0E40-AF44-0BDCD2DB71E7}"/>
                  </a:ext>
                </a:extLst>
              </p:cNvPr>
              <p:cNvPicPr>
                <a:picLocks noChangeAspect="1"/>
              </p:cNvPicPr>
              <p:nvPr/>
            </p:nvPicPr>
            <p:blipFill>
              <a:blip r:embed="rId3"/>
              <a:stretch>
                <a:fillRect/>
              </a:stretch>
            </p:blipFill>
            <p:spPr>
              <a:xfrm>
                <a:off x="1919367" y="3468653"/>
                <a:ext cx="1019558" cy="1721135"/>
              </a:xfrm>
              <a:prstGeom prst="rect">
                <a:avLst/>
              </a:prstGeom>
              <a:grpFill/>
            </p:spPr>
          </p:pic>
          <p:pic>
            <p:nvPicPr>
              <p:cNvPr id="5" name="Picture 4">
                <a:extLst>
                  <a:ext uri="{FF2B5EF4-FFF2-40B4-BE49-F238E27FC236}">
                    <a16:creationId xmlns:a16="http://schemas.microsoft.com/office/drawing/2014/main" id="{E6FE9EC8-33FA-4544-B8B8-40B2DF035304}"/>
                  </a:ext>
                </a:extLst>
              </p:cNvPr>
              <p:cNvPicPr>
                <a:picLocks noChangeAspect="1"/>
              </p:cNvPicPr>
              <p:nvPr/>
            </p:nvPicPr>
            <p:blipFill>
              <a:blip r:embed="rId4"/>
              <a:stretch>
                <a:fillRect/>
              </a:stretch>
            </p:blipFill>
            <p:spPr>
              <a:xfrm>
                <a:off x="3087649" y="3752628"/>
                <a:ext cx="1312303" cy="812618"/>
              </a:xfrm>
              <a:prstGeom prst="rect">
                <a:avLst/>
              </a:prstGeom>
              <a:grpFill/>
            </p:spPr>
          </p:pic>
          <p:pic>
            <p:nvPicPr>
              <p:cNvPr id="6" name="Picture 5">
                <a:extLst>
                  <a:ext uri="{FF2B5EF4-FFF2-40B4-BE49-F238E27FC236}">
                    <a16:creationId xmlns:a16="http://schemas.microsoft.com/office/drawing/2014/main" id="{574A9EDC-44C6-2345-80F9-2444564F478C}"/>
                  </a:ext>
                </a:extLst>
              </p:cNvPr>
              <p:cNvPicPr>
                <a:picLocks noChangeAspect="1"/>
              </p:cNvPicPr>
              <p:nvPr/>
            </p:nvPicPr>
            <p:blipFill>
              <a:blip r:embed="rId5"/>
              <a:stretch>
                <a:fillRect/>
              </a:stretch>
            </p:blipFill>
            <p:spPr>
              <a:xfrm>
                <a:off x="4576864" y="2857500"/>
                <a:ext cx="958990" cy="711672"/>
              </a:xfrm>
              <a:prstGeom prst="rect">
                <a:avLst/>
              </a:prstGeom>
              <a:grpFill/>
            </p:spPr>
          </p:pic>
          <p:pic>
            <p:nvPicPr>
              <p:cNvPr id="7" name="Picture 6">
                <a:extLst>
                  <a:ext uri="{FF2B5EF4-FFF2-40B4-BE49-F238E27FC236}">
                    <a16:creationId xmlns:a16="http://schemas.microsoft.com/office/drawing/2014/main" id="{CF89CEDB-C6FF-3C4F-91EC-B2DB95D1031D}"/>
                  </a:ext>
                </a:extLst>
              </p:cNvPr>
              <p:cNvPicPr>
                <a:picLocks noChangeAspect="1"/>
              </p:cNvPicPr>
              <p:nvPr/>
            </p:nvPicPr>
            <p:blipFill>
              <a:blip r:embed="rId6"/>
              <a:stretch>
                <a:fillRect/>
              </a:stretch>
            </p:blipFill>
            <p:spPr>
              <a:xfrm>
                <a:off x="4576864" y="3688874"/>
                <a:ext cx="1382965" cy="1110410"/>
              </a:xfrm>
              <a:prstGeom prst="rect">
                <a:avLst/>
              </a:prstGeom>
              <a:grpFill/>
            </p:spPr>
          </p:pic>
          <p:pic>
            <p:nvPicPr>
              <p:cNvPr id="8" name="Picture 7">
                <a:extLst>
                  <a:ext uri="{FF2B5EF4-FFF2-40B4-BE49-F238E27FC236}">
                    <a16:creationId xmlns:a16="http://schemas.microsoft.com/office/drawing/2014/main" id="{182B3735-E76C-BE4A-B5D1-FFD9B41EF46F}"/>
                  </a:ext>
                </a:extLst>
              </p:cNvPr>
              <p:cNvPicPr>
                <a:picLocks noChangeAspect="1"/>
              </p:cNvPicPr>
              <p:nvPr/>
            </p:nvPicPr>
            <p:blipFill>
              <a:blip r:embed="rId7"/>
              <a:stretch>
                <a:fillRect/>
              </a:stretch>
            </p:blipFill>
            <p:spPr>
              <a:xfrm>
                <a:off x="4576864" y="4868425"/>
                <a:ext cx="1034700" cy="2029021"/>
              </a:xfrm>
              <a:prstGeom prst="rect">
                <a:avLst/>
              </a:prstGeom>
              <a:grpFill/>
            </p:spPr>
          </p:pic>
          <p:cxnSp>
            <p:nvCxnSpPr>
              <p:cNvPr id="20" name="Elbow Connector 19">
                <a:extLst>
                  <a:ext uri="{FF2B5EF4-FFF2-40B4-BE49-F238E27FC236}">
                    <a16:creationId xmlns:a16="http://schemas.microsoft.com/office/drawing/2014/main" id="{FB402E8C-C0F3-DD46-A9FB-D387FF0FF8BE}"/>
                  </a:ext>
                </a:extLst>
              </p:cNvPr>
              <p:cNvCxnSpPr>
                <a:cxnSpLocks/>
                <a:stCxn id="4" idx="3"/>
                <a:endCxn id="5" idx="1"/>
              </p:cNvCxnSpPr>
              <p:nvPr/>
            </p:nvCxnSpPr>
            <p:spPr>
              <a:xfrm flipV="1">
                <a:off x="2938925" y="4158937"/>
                <a:ext cx="148724" cy="170283"/>
              </a:xfrm>
              <a:prstGeom prst="bentConnector3">
                <a:avLst>
                  <a:gd name="adj1" fmla="val 50000"/>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Elbow Connector 22">
                <a:extLst>
                  <a:ext uri="{FF2B5EF4-FFF2-40B4-BE49-F238E27FC236}">
                    <a16:creationId xmlns:a16="http://schemas.microsoft.com/office/drawing/2014/main" id="{89F15942-35FC-D840-B071-3AE91DDE523A}"/>
                  </a:ext>
                </a:extLst>
              </p:cNvPr>
              <p:cNvCxnSpPr>
                <a:cxnSpLocks/>
                <a:stCxn id="5" idx="2"/>
                <a:endCxn id="3" idx="0"/>
              </p:cNvCxnSpPr>
              <p:nvPr/>
            </p:nvCxnSpPr>
            <p:spPr>
              <a:xfrm rot="16200000" flipH="1">
                <a:off x="3491061" y="4817986"/>
                <a:ext cx="513520" cy="8041"/>
              </a:xfrm>
              <a:prstGeom prst="bentConnector3">
                <a:avLst>
                  <a:gd name="adj1" fmla="val 50000"/>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Elbow Connector 26">
                <a:extLst>
                  <a:ext uri="{FF2B5EF4-FFF2-40B4-BE49-F238E27FC236}">
                    <a16:creationId xmlns:a16="http://schemas.microsoft.com/office/drawing/2014/main" id="{318FC37B-8D8E-8A4E-A965-A72330389671}"/>
                  </a:ext>
                </a:extLst>
              </p:cNvPr>
              <p:cNvCxnSpPr>
                <a:cxnSpLocks/>
                <a:stCxn id="5" idx="3"/>
                <a:endCxn id="6" idx="1"/>
              </p:cNvCxnSpPr>
              <p:nvPr/>
            </p:nvCxnSpPr>
            <p:spPr>
              <a:xfrm flipV="1">
                <a:off x="4399952" y="3213336"/>
                <a:ext cx="176913" cy="945602"/>
              </a:xfrm>
              <a:prstGeom prst="bentConnector3">
                <a:avLst>
                  <a:gd name="adj1" fmla="val 50000"/>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Elbow Connector 29">
                <a:extLst>
                  <a:ext uri="{FF2B5EF4-FFF2-40B4-BE49-F238E27FC236}">
                    <a16:creationId xmlns:a16="http://schemas.microsoft.com/office/drawing/2014/main" id="{BAB35F6F-89FD-9245-B991-AF139C85EFD5}"/>
                  </a:ext>
                </a:extLst>
              </p:cNvPr>
              <p:cNvCxnSpPr>
                <a:cxnSpLocks/>
                <a:stCxn id="5" idx="3"/>
                <a:endCxn id="8" idx="1"/>
              </p:cNvCxnSpPr>
              <p:nvPr/>
            </p:nvCxnSpPr>
            <p:spPr>
              <a:xfrm>
                <a:off x="4399952" y="4158937"/>
                <a:ext cx="176913" cy="1723998"/>
              </a:xfrm>
              <a:prstGeom prst="bentConnector3">
                <a:avLst>
                  <a:gd name="adj1" fmla="val 50000"/>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Elbow Connector 30">
                <a:extLst>
                  <a:ext uri="{FF2B5EF4-FFF2-40B4-BE49-F238E27FC236}">
                    <a16:creationId xmlns:a16="http://schemas.microsoft.com/office/drawing/2014/main" id="{A489E0C6-CE2A-C949-9A90-798A8437A65A}"/>
                  </a:ext>
                </a:extLst>
              </p:cNvPr>
              <p:cNvCxnSpPr>
                <a:cxnSpLocks/>
                <a:stCxn id="5" idx="3"/>
                <a:endCxn id="7" idx="1"/>
              </p:cNvCxnSpPr>
              <p:nvPr/>
            </p:nvCxnSpPr>
            <p:spPr>
              <a:xfrm>
                <a:off x="4399952" y="4158937"/>
                <a:ext cx="176913" cy="85142"/>
              </a:xfrm>
              <a:prstGeom prst="bentConnector3">
                <a:avLst>
                  <a:gd name="adj1" fmla="val 50000"/>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44" name="Group 43">
            <a:extLst>
              <a:ext uri="{FF2B5EF4-FFF2-40B4-BE49-F238E27FC236}">
                <a16:creationId xmlns:a16="http://schemas.microsoft.com/office/drawing/2014/main" id="{DDBA99AB-6333-AD4B-81E3-50ED567A1027}"/>
              </a:ext>
            </a:extLst>
          </p:cNvPr>
          <p:cNvGrpSpPr/>
          <p:nvPr/>
        </p:nvGrpSpPr>
        <p:grpSpPr>
          <a:xfrm>
            <a:off x="7476944" y="1992703"/>
            <a:ext cx="3033552" cy="2265750"/>
            <a:chOff x="2095500" y="5561942"/>
            <a:chExt cx="2857501" cy="2134258"/>
          </a:xfrm>
        </p:grpSpPr>
        <p:grpSp>
          <p:nvGrpSpPr>
            <p:cNvPr id="40" name="Group 39">
              <a:extLst>
                <a:ext uri="{FF2B5EF4-FFF2-40B4-BE49-F238E27FC236}">
                  <a16:creationId xmlns:a16="http://schemas.microsoft.com/office/drawing/2014/main" id="{6EC02932-523D-8F40-A693-F5E36773F151}"/>
                </a:ext>
              </a:extLst>
            </p:cNvPr>
            <p:cNvGrpSpPr/>
            <p:nvPr/>
          </p:nvGrpSpPr>
          <p:grpSpPr>
            <a:xfrm>
              <a:off x="2235758" y="5672987"/>
              <a:ext cx="2565518" cy="1876018"/>
              <a:chOff x="-1236949" y="3920387"/>
              <a:chExt cx="2565518" cy="1876018"/>
            </a:xfrm>
          </p:grpSpPr>
          <p:pic>
            <p:nvPicPr>
              <p:cNvPr id="9" name="Picture 8">
                <a:extLst>
                  <a:ext uri="{FF2B5EF4-FFF2-40B4-BE49-F238E27FC236}">
                    <a16:creationId xmlns:a16="http://schemas.microsoft.com/office/drawing/2014/main" id="{21BBD220-3FE6-874B-8D20-B743C7E27140}"/>
                  </a:ext>
                </a:extLst>
              </p:cNvPr>
              <p:cNvPicPr>
                <a:picLocks noChangeAspect="1"/>
              </p:cNvPicPr>
              <p:nvPr/>
            </p:nvPicPr>
            <p:blipFill>
              <a:blip r:embed="rId8"/>
              <a:stretch>
                <a:fillRect/>
              </a:stretch>
            </p:blipFill>
            <p:spPr>
              <a:xfrm>
                <a:off x="11219" y="4877794"/>
                <a:ext cx="974132" cy="918611"/>
              </a:xfrm>
              <a:prstGeom prst="rect">
                <a:avLst/>
              </a:prstGeom>
            </p:spPr>
          </p:pic>
          <p:pic>
            <p:nvPicPr>
              <p:cNvPr id="10" name="Picture 9">
                <a:extLst>
                  <a:ext uri="{FF2B5EF4-FFF2-40B4-BE49-F238E27FC236}">
                    <a16:creationId xmlns:a16="http://schemas.microsoft.com/office/drawing/2014/main" id="{D0322DA6-BF42-4E4C-B550-830A06AB6930}"/>
                  </a:ext>
                </a:extLst>
              </p:cNvPr>
              <p:cNvPicPr>
                <a:picLocks noChangeAspect="1"/>
              </p:cNvPicPr>
              <p:nvPr/>
            </p:nvPicPr>
            <p:blipFill>
              <a:blip r:embed="rId9"/>
              <a:stretch>
                <a:fillRect/>
              </a:stretch>
            </p:blipFill>
            <p:spPr>
              <a:xfrm>
                <a:off x="-1236949" y="3959867"/>
                <a:ext cx="1029652" cy="1721135"/>
              </a:xfrm>
              <a:prstGeom prst="rect">
                <a:avLst/>
              </a:prstGeom>
            </p:spPr>
          </p:pic>
          <p:pic>
            <p:nvPicPr>
              <p:cNvPr id="11" name="Picture 10">
                <a:extLst>
                  <a:ext uri="{FF2B5EF4-FFF2-40B4-BE49-F238E27FC236}">
                    <a16:creationId xmlns:a16="http://schemas.microsoft.com/office/drawing/2014/main" id="{9050F8A3-4BFF-DB47-A1B5-43F2E39AF7F3}"/>
                  </a:ext>
                </a:extLst>
              </p:cNvPr>
              <p:cNvPicPr>
                <a:picLocks noChangeAspect="1"/>
              </p:cNvPicPr>
              <p:nvPr/>
            </p:nvPicPr>
            <p:blipFill>
              <a:blip r:embed="rId10"/>
              <a:stretch>
                <a:fillRect/>
              </a:stretch>
            </p:blipFill>
            <p:spPr>
              <a:xfrm>
                <a:off x="11219" y="3920387"/>
                <a:ext cx="1317350" cy="817665"/>
              </a:xfrm>
              <a:prstGeom prst="rect">
                <a:avLst/>
              </a:prstGeom>
            </p:spPr>
          </p:pic>
          <p:cxnSp>
            <p:nvCxnSpPr>
              <p:cNvPr id="13" name="Elbow Connector 12">
                <a:extLst>
                  <a:ext uri="{FF2B5EF4-FFF2-40B4-BE49-F238E27FC236}">
                    <a16:creationId xmlns:a16="http://schemas.microsoft.com/office/drawing/2014/main" id="{B5E2A759-5F2C-9640-BF68-EF1CA15CA936}"/>
                  </a:ext>
                </a:extLst>
              </p:cNvPr>
              <p:cNvCxnSpPr>
                <a:stCxn id="10" idx="3"/>
                <a:endCxn id="11" idx="1"/>
              </p:cNvCxnSpPr>
              <p:nvPr/>
            </p:nvCxnSpPr>
            <p:spPr>
              <a:xfrm flipV="1">
                <a:off x="-207297" y="4329220"/>
                <a:ext cx="218516" cy="491215"/>
              </a:xfrm>
              <a:prstGeom prst="bentConnector3">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Elbow Connector 13">
                <a:extLst>
                  <a:ext uri="{FF2B5EF4-FFF2-40B4-BE49-F238E27FC236}">
                    <a16:creationId xmlns:a16="http://schemas.microsoft.com/office/drawing/2014/main" id="{78E59D8C-2E15-394F-B77E-6B251582BA14}"/>
                  </a:ext>
                </a:extLst>
              </p:cNvPr>
              <p:cNvCxnSpPr>
                <a:cxnSpLocks/>
                <a:stCxn id="10" idx="3"/>
                <a:endCxn id="9" idx="1"/>
              </p:cNvCxnSpPr>
              <p:nvPr/>
            </p:nvCxnSpPr>
            <p:spPr>
              <a:xfrm>
                <a:off x="-207297" y="4820434"/>
                <a:ext cx="218516" cy="516666"/>
              </a:xfrm>
              <a:prstGeom prst="bentConnector3">
                <a:avLst>
                  <a:gd name="adj1" fmla="val 50000"/>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3" name="Rectangle 42">
              <a:extLst>
                <a:ext uri="{FF2B5EF4-FFF2-40B4-BE49-F238E27FC236}">
                  <a16:creationId xmlns:a16="http://schemas.microsoft.com/office/drawing/2014/main" id="{9DEA6E9B-2102-6D48-B28C-722DFB902E73}"/>
                </a:ext>
              </a:extLst>
            </p:cNvPr>
            <p:cNvSpPr/>
            <p:nvPr/>
          </p:nvSpPr>
          <p:spPr>
            <a:xfrm>
              <a:off x="2095500" y="5561942"/>
              <a:ext cx="2857501" cy="2134258"/>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400">
                <a:solidFill>
                  <a:schemeClr val="bg1"/>
                </a:solidFill>
              </a:endParaRPr>
            </a:p>
          </p:txBody>
        </p:sp>
      </p:grpSp>
      <p:sp>
        <p:nvSpPr>
          <p:cNvPr id="50" name="TextBox 49">
            <a:extLst>
              <a:ext uri="{FF2B5EF4-FFF2-40B4-BE49-F238E27FC236}">
                <a16:creationId xmlns:a16="http://schemas.microsoft.com/office/drawing/2014/main" id="{B87EF41C-3FB7-3544-A22E-9BF94019F231}"/>
              </a:ext>
            </a:extLst>
          </p:cNvPr>
          <p:cNvSpPr txBox="1"/>
          <p:nvPr/>
        </p:nvSpPr>
        <p:spPr>
          <a:xfrm>
            <a:off x="3057300" y="6305550"/>
            <a:ext cx="2010000" cy="383108"/>
          </a:xfrm>
          <a:prstGeom prst="rect">
            <a:avLst/>
          </a:prstGeom>
          <a:noFill/>
        </p:spPr>
        <p:txBody>
          <a:bodyPr wrap="none" lIns="0" tIns="0" rIns="0" bIns="0" rtlCol="0" anchor="t" anchorCtr="0">
            <a:noAutofit/>
          </a:bodyPr>
          <a:lstStyle/>
          <a:p>
            <a:pPr algn="l"/>
            <a:r>
              <a:rPr lang="de-DE" sz="1800" b="1" dirty="0">
                <a:solidFill>
                  <a:schemeClr val="tx1"/>
                </a:solidFill>
                <a:latin typeface="Arial" panose="020B0604020202020204" pitchFamily="34" charset="0"/>
                <a:cs typeface="Arial" panose="020B0604020202020204" pitchFamily="34" charset="0"/>
              </a:rPr>
              <a:t>Home Insurance</a:t>
            </a:r>
          </a:p>
        </p:txBody>
      </p:sp>
      <p:sp>
        <p:nvSpPr>
          <p:cNvPr id="51" name="TextBox 50">
            <a:extLst>
              <a:ext uri="{FF2B5EF4-FFF2-40B4-BE49-F238E27FC236}">
                <a16:creationId xmlns:a16="http://schemas.microsoft.com/office/drawing/2014/main" id="{171CDCD1-D94D-844E-B710-9D9DF1AD72BA}"/>
              </a:ext>
            </a:extLst>
          </p:cNvPr>
          <p:cNvSpPr txBox="1"/>
          <p:nvPr/>
        </p:nvSpPr>
        <p:spPr>
          <a:xfrm>
            <a:off x="8172387" y="4323701"/>
            <a:ext cx="2010000" cy="383108"/>
          </a:xfrm>
          <a:prstGeom prst="rect">
            <a:avLst/>
          </a:prstGeom>
          <a:noFill/>
        </p:spPr>
        <p:txBody>
          <a:bodyPr wrap="none" lIns="0" tIns="0" rIns="0" bIns="0" rtlCol="0" anchor="t" anchorCtr="0">
            <a:noAutofit/>
          </a:bodyPr>
          <a:lstStyle/>
          <a:p>
            <a:pPr algn="l"/>
            <a:r>
              <a:rPr lang="de-DE" sz="1800" b="1" dirty="0">
                <a:solidFill>
                  <a:schemeClr val="tx1"/>
                </a:solidFill>
                <a:latin typeface="Arial" panose="020B0604020202020204" pitchFamily="34" charset="0"/>
                <a:cs typeface="Arial" panose="020B0604020202020204" pitchFamily="34" charset="0"/>
              </a:rPr>
              <a:t>Car Insurance</a:t>
            </a:r>
          </a:p>
        </p:txBody>
      </p:sp>
    </p:spTree>
    <p:extLst>
      <p:ext uri="{BB962C8B-B14F-4D97-AF65-F5344CB8AC3E}">
        <p14:creationId xmlns:p14="http://schemas.microsoft.com/office/powerpoint/2010/main" val="3610954566"/>
      </p:ext>
    </p:extLst>
  </p:cSld>
  <p:clrMapOvr>
    <a:masterClrMapping/>
  </p:clrMapOvr>
</p:sld>
</file>

<file path=ppt/theme/theme1.xml><?xml version="1.0" encoding="utf-8"?>
<a:theme xmlns:a="http://schemas.openxmlformats.org/drawingml/2006/main" name="MongoDB.Local Master">
  <a:themeElements>
    <a:clrScheme name="MongoDB.Local - Chicago">
      <a:dk1>
        <a:srgbClr val="052035"/>
      </a:dk1>
      <a:lt1>
        <a:srgbClr val="FFFFFF"/>
      </a:lt1>
      <a:dk2>
        <a:srgbClr val="052035"/>
      </a:dk2>
      <a:lt2>
        <a:srgbClr val="FFFFFF"/>
      </a:lt2>
      <a:accent1>
        <a:srgbClr val="13AA52"/>
      </a:accent1>
      <a:accent2>
        <a:srgbClr val="19C3E6"/>
      </a:accent2>
      <a:accent3>
        <a:srgbClr val="E6B219"/>
      </a:accent3>
      <a:accent4>
        <a:srgbClr val="E619B2"/>
      </a:accent4>
      <a:accent5>
        <a:srgbClr val="18DE6A"/>
      </a:accent5>
      <a:accent6>
        <a:srgbClr val="052035"/>
      </a:accent6>
      <a:hlink>
        <a:srgbClr val="18DE6A"/>
      </a:hlink>
      <a:folHlink>
        <a:srgbClr val="18DE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DB Sales">
  <a:themeElements>
    <a:clrScheme name="MongoDB SKO FY19">
      <a:dk1>
        <a:srgbClr val="000000"/>
      </a:dk1>
      <a:lt1>
        <a:srgbClr val="FFFFFF"/>
      </a:lt1>
      <a:dk2>
        <a:srgbClr val="212121"/>
      </a:dk2>
      <a:lt2>
        <a:srgbClr val="F5F6F7"/>
      </a:lt2>
      <a:accent1>
        <a:srgbClr val="69B341"/>
      </a:accent1>
      <a:accent2>
        <a:srgbClr val="424950"/>
      </a:accent2>
      <a:accent3>
        <a:srgbClr val="F4758B"/>
      </a:accent3>
      <a:accent4>
        <a:srgbClr val="F4B65D"/>
      </a:accent4>
      <a:accent5>
        <a:srgbClr val="658D95"/>
      </a:accent5>
      <a:accent6>
        <a:srgbClr val="C2DEE1"/>
      </a:accent6>
      <a:hlink>
        <a:srgbClr val="69B341"/>
      </a:hlink>
      <a:folHlink>
        <a:srgbClr val="658D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MDB Sales">
  <a:themeElements>
    <a:clrScheme name="MongoDB SKO FY19">
      <a:dk1>
        <a:srgbClr val="000000"/>
      </a:dk1>
      <a:lt1>
        <a:srgbClr val="FFFFFF"/>
      </a:lt1>
      <a:dk2>
        <a:srgbClr val="212121"/>
      </a:dk2>
      <a:lt2>
        <a:srgbClr val="F5F6F7"/>
      </a:lt2>
      <a:accent1>
        <a:srgbClr val="69B341"/>
      </a:accent1>
      <a:accent2>
        <a:srgbClr val="424950"/>
      </a:accent2>
      <a:accent3>
        <a:srgbClr val="F4758B"/>
      </a:accent3>
      <a:accent4>
        <a:srgbClr val="F4B65D"/>
      </a:accent4>
      <a:accent5>
        <a:srgbClr val="658D95"/>
      </a:accent5>
      <a:accent6>
        <a:srgbClr val="C2DEE1"/>
      </a:accent6>
      <a:hlink>
        <a:srgbClr val="69B341"/>
      </a:hlink>
      <a:folHlink>
        <a:srgbClr val="658D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7249</TotalTime>
  <Words>3612</Words>
  <Application>Microsoft Macintosh PowerPoint</Application>
  <PresentationFormat>Widescreen</PresentationFormat>
  <Paragraphs>720</Paragraphs>
  <Slides>54</Slides>
  <Notes>52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54</vt:i4>
      </vt:variant>
    </vt:vector>
  </HeadingPairs>
  <TitlesOfParts>
    <vt:vector size="64" baseType="lpstr">
      <vt:lpstr>Roboto</vt:lpstr>
      <vt:lpstr>Arial Black</vt:lpstr>
      <vt:lpstr>Calibri</vt:lpstr>
      <vt:lpstr>Arial</vt:lpstr>
      <vt:lpstr>Courier New</vt:lpstr>
      <vt:lpstr>Proxima Nova</vt:lpstr>
      <vt:lpstr>Akzidenz-Grotesk Std Light</vt:lpstr>
      <vt:lpstr>MongoDB.Local Master</vt:lpstr>
      <vt:lpstr>MDB Sales</vt:lpstr>
      <vt:lpstr>1_MDB Sales</vt:lpstr>
      <vt:lpstr>PowerPoint Presentation</vt:lpstr>
      <vt:lpstr>PowerPoint Presentation</vt:lpstr>
      <vt:lpstr>Agenda</vt:lpstr>
      <vt:lpstr>Introduction to MongoDB</vt:lpstr>
      <vt:lpstr>PowerPoint Presentation</vt:lpstr>
      <vt:lpstr>Why MongoDB?</vt:lpstr>
      <vt:lpstr>Some Terminology</vt:lpstr>
      <vt:lpstr>Best way to work with data</vt:lpstr>
      <vt:lpstr>Tabular/Relational Data model</vt:lpstr>
      <vt:lpstr>Data model mongodb</vt:lpstr>
      <vt:lpstr>Intelligently put data where you need it</vt:lpstr>
      <vt:lpstr>MongoDB Replica Sets</vt:lpstr>
      <vt:lpstr>Sharding Architecture</vt:lpstr>
      <vt:lpstr>Co-locating operational and analytical workloads </vt:lpstr>
      <vt:lpstr>Freedom to run anywhere</vt:lpstr>
      <vt:lpstr>Kubernetes Operator for MongoDB</vt:lpstr>
      <vt:lpstr>Technologies - Containers</vt:lpstr>
      <vt:lpstr>Technologies - Kubernetes</vt:lpstr>
      <vt:lpstr>Technologies - MongoDB Ops Manager</vt:lpstr>
      <vt:lpstr>Technologies - Kubernetes Operators</vt:lpstr>
      <vt:lpstr>Architecture (1) </vt:lpstr>
      <vt:lpstr>Architecture (2) </vt:lpstr>
      <vt:lpstr>Architecture (3) </vt:lpstr>
      <vt:lpstr>Architecture (4) </vt:lpstr>
      <vt:lpstr>Architecture (5) </vt:lpstr>
      <vt:lpstr>Getting the operator</vt:lpstr>
      <vt:lpstr>Getting started with the Operator</vt:lpstr>
      <vt:lpstr>Spin up k8s &amp; install operator</vt:lpstr>
      <vt:lpstr>Configuration - Connection to Ops Manager</vt:lpstr>
      <vt:lpstr>Create Secret &amp; ConfigMap</vt:lpstr>
      <vt:lpstr>Deploying a Replica Set</vt:lpstr>
      <vt:lpstr>PowerPoint Presentation</vt:lpstr>
      <vt:lpstr>High Availability - replication + statefulset = </vt:lpstr>
      <vt:lpstr>Scaling</vt:lpstr>
      <vt:lpstr>Resource requests </vt:lpstr>
      <vt:lpstr>Persistent Storage - DB right?</vt:lpstr>
      <vt:lpstr>Community Resources</vt:lpstr>
      <vt:lpstr>MongoDB Atlas</vt:lpstr>
      <vt:lpstr>Atlas unlocks agility and reduces cost</vt:lpstr>
      <vt:lpstr>MongoDB Atlas — Global Cloud Database </vt:lpstr>
      <vt:lpstr>MongoDB Atlas — Global Cloud Database </vt:lpstr>
      <vt:lpstr>MongoDB Atlas — Global Cloud Database </vt:lpstr>
      <vt:lpstr>MongoDB Atlas — Global Cloud Database </vt:lpstr>
      <vt:lpstr>MongoDB Atlas — Global Cloud Database </vt:lpstr>
      <vt:lpstr>MongoDB Atlas — Global Cloud Database </vt:lpstr>
      <vt:lpstr>MongoDB Atlas — Global Cloud Database </vt:lpstr>
      <vt:lpstr>Live migration</vt:lpstr>
      <vt:lpstr>Getting started with MongoDB Atlas</vt:lpstr>
      <vt:lpstr>MongoDB Stitch</vt:lpstr>
      <vt:lpstr>The Broader IODP Accelerates Everything</vt:lpstr>
      <vt:lpstr>MongoDB Stitch Serverless Platform</vt:lpstr>
      <vt:lpstr>MongoDB Stitch Serverless Platform – Services </vt:lpstr>
      <vt:lpstr>MongoDB Mobile</vt:lpstr>
      <vt:lpstr>Thank You!</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MongoDB Enterprise Database Services on Kubernetes</dc:title>
  <cp:lastModifiedBy>Sani Chabi Yo</cp:lastModifiedBy>
  <cp:revision>58</cp:revision>
  <dcterms:modified xsi:type="dcterms:W3CDTF">2018-11-14T19:46:15Z</dcterms:modified>
</cp:coreProperties>
</file>